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"/>
      </a:defRPr>
    </a:lvl1pPr>
    <a:lvl2pPr indent="228600" latinLnBrk="0">
      <a:defRPr sz="1200">
        <a:latin typeface="+mn-lt"/>
        <a:ea typeface="+mn-ea"/>
        <a:cs typeface="+mn-cs"/>
        <a:sym typeface="Helvetica Neue"/>
      </a:defRPr>
    </a:lvl2pPr>
    <a:lvl3pPr indent="457200" latinLnBrk="0">
      <a:defRPr sz="1200">
        <a:latin typeface="+mn-lt"/>
        <a:ea typeface="+mn-ea"/>
        <a:cs typeface="+mn-cs"/>
        <a:sym typeface="Helvetica Neue"/>
      </a:defRPr>
    </a:lvl3pPr>
    <a:lvl4pPr indent="685800" latinLnBrk="0">
      <a:defRPr sz="1200">
        <a:latin typeface="+mn-lt"/>
        <a:ea typeface="+mn-ea"/>
        <a:cs typeface="+mn-cs"/>
        <a:sym typeface="Helvetica Neue"/>
      </a:defRPr>
    </a:lvl4pPr>
    <a:lvl5pPr indent="914400" latinLnBrk="0">
      <a:defRPr sz="1200">
        <a:latin typeface="+mn-lt"/>
        <a:ea typeface="+mn-ea"/>
        <a:cs typeface="+mn-cs"/>
        <a:sym typeface="Helvetica Neue"/>
      </a:defRPr>
    </a:lvl5pPr>
    <a:lvl6pPr indent="1143000" latinLnBrk="0">
      <a:defRPr sz="1200">
        <a:latin typeface="+mn-lt"/>
        <a:ea typeface="+mn-ea"/>
        <a:cs typeface="+mn-cs"/>
        <a:sym typeface="Helvetica Neue"/>
      </a:defRPr>
    </a:lvl6pPr>
    <a:lvl7pPr indent="1371600" latinLnBrk="0">
      <a:defRPr sz="1200">
        <a:latin typeface="+mn-lt"/>
        <a:ea typeface="+mn-ea"/>
        <a:cs typeface="+mn-cs"/>
        <a:sym typeface="Helvetica Neue"/>
      </a:defRPr>
    </a:lvl7pPr>
    <a:lvl8pPr indent="1600200" latinLnBrk="0">
      <a:defRPr sz="1200">
        <a:latin typeface="+mn-lt"/>
        <a:ea typeface="+mn-ea"/>
        <a:cs typeface="+mn-cs"/>
        <a:sym typeface="Helvetica Neue"/>
      </a:defRPr>
    </a:lvl8pPr>
    <a:lvl9pPr indent="1828800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914400" y="2125979"/>
            <a:ext cx="10363200" cy="14401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40479"/>
            <a:ext cx="8534400" cy="17145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30274" y="1240280"/>
            <a:ext cx="9731451" cy="635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68695" y="1676400"/>
            <a:ext cx="5590541" cy="34969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30274" y="1240280"/>
            <a:ext cx="9731451" cy="635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577339"/>
            <a:ext cx="5303521" cy="45262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bg object 16" descr="bg objec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bg object 17"/>
          <p:cNvSpPr/>
          <p:nvPr/>
        </p:nvSpPr>
        <p:spPr>
          <a:xfrm>
            <a:off x="4157471" y="804671"/>
            <a:ext cx="3877056" cy="524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8" y="0"/>
                </a:moveTo>
                <a:lnTo>
                  <a:pt x="9835" y="614"/>
                </a:lnTo>
                <a:lnTo>
                  <a:pt x="9582" y="754"/>
                </a:lnTo>
                <a:lnTo>
                  <a:pt x="9327" y="887"/>
                </a:lnTo>
                <a:lnTo>
                  <a:pt x="9071" y="1014"/>
                </a:lnTo>
                <a:lnTo>
                  <a:pt x="8812" y="1134"/>
                </a:lnTo>
                <a:lnTo>
                  <a:pt x="8553" y="1248"/>
                </a:lnTo>
                <a:lnTo>
                  <a:pt x="8293" y="1357"/>
                </a:lnTo>
                <a:lnTo>
                  <a:pt x="8031" y="1461"/>
                </a:lnTo>
                <a:lnTo>
                  <a:pt x="7770" y="1560"/>
                </a:lnTo>
                <a:lnTo>
                  <a:pt x="7508" y="1655"/>
                </a:lnTo>
                <a:lnTo>
                  <a:pt x="7246" y="1746"/>
                </a:lnTo>
                <a:lnTo>
                  <a:pt x="6984" y="1834"/>
                </a:lnTo>
                <a:lnTo>
                  <a:pt x="6723" y="1919"/>
                </a:lnTo>
                <a:lnTo>
                  <a:pt x="6463" y="2001"/>
                </a:lnTo>
                <a:lnTo>
                  <a:pt x="6203" y="2081"/>
                </a:lnTo>
                <a:lnTo>
                  <a:pt x="5945" y="2159"/>
                </a:lnTo>
                <a:lnTo>
                  <a:pt x="5181" y="2386"/>
                </a:lnTo>
                <a:lnTo>
                  <a:pt x="4683" y="2536"/>
                </a:lnTo>
                <a:lnTo>
                  <a:pt x="4437" y="2611"/>
                </a:lnTo>
                <a:lnTo>
                  <a:pt x="4195" y="2688"/>
                </a:lnTo>
                <a:lnTo>
                  <a:pt x="3957" y="2765"/>
                </a:lnTo>
                <a:lnTo>
                  <a:pt x="3721" y="2845"/>
                </a:lnTo>
                <a:lnTo>
                  <a:pt x="3490" y="2927"/>
                </a:lnTo>
                <a:lnTo>
                  <a:pt x="3263" y="3011"/>
                </a:lnTo>
                <a:lnTo>
                  <a:pt x="3039" y="3098"/>
                </a:lnTo>
                <a:lnTo>
                  <a:pt x="2821" y="3189"/>
                </a:lnTo>
                <a:lnTo>
                  <a:pt x="2602" y="3305"/>
                </a:lnTo>
                <a:lnTo>
                  <a:pt x="2392" y="3423"/>
                </a:lnTo>
                <a:lnTo>
                  <a:pt x="2192" y="3543"/>
                </a:lnTo>
                <a:lnTo>
                  <a:pt x="2000" y="3666"/>
                </a:lnTo>
                <a:lnTo>
                  <a:pt x="1818" y="3791"/>
                </a:lnTo>
                <a:lnTo>
                  <a:pt x="1645" y="3919"/>
                </a:lnTo>
                <a:lnTo>
                  <a:pt x="1481" y="4050"/>
                </a:lnTo>
                <a:lnTo>
                  <a:pt x="1326" y="4185"/>
                </a:lnTo>
                <a:lnTo>
                  <a:pt x="1180" y="4324"/>
                </a:lnTo>
                <a:lnTo>
                  <a:pt x="1043" y="4468"/>
                </a:lnTo>
                <a:lnTo>
                  <a:pt x="914" y="4616"/>
                </a:lnTo>
                <a:lnTo>
                  <a:pt x="794" y="4769"/>
                </a:lnTo>
                <a:lnTo>
                  <a:pt x="683" y="4928"/>
                </a:lnTo>
                <a:lnTo>
                  <a:pt x="581" y="5092"/>
                </a:lnTo>
                <a:lnTo>
                  <a:pt x="487" y="5263"/>
                </a:lnTo>
                <a:lnTo>
                  <a:pt x="401" y="5440"/>
                </a:lnTo>
                <a:lnTo>
                  <a:pt x="324" y="5623"/>
                </a:lnTo>
                <a:lnTo>
                  <a:pt x="256" y="5814"/>
                </a:lnTo>
                <a:lnTo>
                  <a:pt x="195" y="6012"/>
                </a:lnTo>
                <a:lnTo>
                  <a:pt x="143" y="6218"/>
                </a:lnTo>
                <a:lnTo>
                  <a:pt x="99" y="6433"/>
                </a:lnTo>
                <a:lnTo>
                  <a:pt x="63" y="6655"/>
                </a:lnTo>
                <a:lnTo>
                  <a:pt x="35" y="6887"/>
                </a:lnTo>
                <a:lnTo>
                  <a:pt x="16" y="7127"/>
                </a:lnTo>
                <a:lnTo>
                  <a:pt x="4" y="7377"/>
                </a:lnTo>
                <a:lnTo>
                  <a:pt x="0" y="7637"/>
                </a:lnTo>
                <a:lnTo>
                  <a:pt x="0" y="13963"/>
                </a:lnTo>
                <a:lnTo>
                  <a:pt x="4" y="14223"/>
                </a:lnTo>
                <a:lnTo>
                  <a:pt x="16" y="14473"/>
                </a:lnTo>
                <a:lnTo>
                  <a:pt x="35" y="14713"/>
                </a:lnTo>
                <a:lnTo>
                  <a:pt x="63" y="14945"/>
                </a:lnTo>
                <a:lnTo>
                  <a:pt x="99" y="15167"/>
                </a:lnTo>
                <a:lnTo>
                  <a:pt x="143" y="15382"/>
                </a:lnTo>
                <a:lnTo>
                  <a:pt x="195" y="15588"/>
                </a:lnTo>
                <a:lnTo>
                  <a:pt x="256" y="15786"/>
                </a:lnTo>
                <a:lnTo>
                  <a:pt x="324" y="15977"/>
                </a:lnTo>
                <a:lnTo>
                  <a:pt x="401" y="16160"/>
                </a:lnTo>
                <a:lnTo>
                  <a:pt x="487" y="16337"/>
                </a:lnTo>
                <a:lnTo>
                  <a:pt x="581" y="16508"/>
                </a:lnTo>
                <a:lnTo>
                  <a:pt x="683" y="16672"/>
                </a:lnTo>
                <a:lnTo>
                  <a:pt x="794" y="16831"/>
                </a:lnTo>
                <a:lnTo>
                  <a:pt x="914" y="16984"/>
                </a:lnTo>
                <a:lnTo>
                  <a:pt x="1043" y="17132"/>
                </a:lnTo>
                <a:lnTo>
                  <a:pt x="1180" y="17276"/>
                </a:lnTo>
                <a:lnTo>
                  <a:pt x="1326" y="17415"/>
                </a:lnTo>
                <a:lnTo>
                  <a:pt x="1481" y="17550"/>
                </a:lnTo>
                <a:lnTo>
                  <a:pt x="1645" y="17681"/>
                </a:lnTo>
                <a:lnTo>
                  <a:pt x="1818" y="17809"/>
                </a:lnTo>
                <a:lnTo>
                  <a:pt x="2000" y="17934"/>
                </a:lnTo>
                <a:lnTo>
                  <a:pt x="2192" y="18057"/>
                </a:lnTo>
                <a:lnTo>
                  <a:pt x="2392" y="18177"/>
                </a:lnTo>
                <a:lnTo>
                  <a:pt x="2602" y="18295"/>
                </a:lnTo>
                <a:lnTo>
                  <a:pt x="2821" y="18411"/>
                </a:lnTo>
                <a:lnTo>
                  <a:pt x="3039" y="18502"/>
                </a:lnTo>
                <a:lnTo>
                  <a:pt x="3263" y="18589"/>
                </a:lnTo>
                <a:lnTo>
                  <a:pt x="3490" y="18673"/>
                </a:lnTo>
                <a:lnTo>
                  <a:pt x="3721" y="18755"/>
                </a:lnTo>
                <a:lnTo>
                  <a:pt x="3957" y="18835"/>
                </a:lnTo>
                <a:lnTo>
                  <a:pt x="4195" y="18912"/>
                </a:lnTo>
                <a:lnTo>
                  <a:pt x="4437" y="18989"/>
                </a:lnTo>
                <a:lnTo>
                  <a:pt x="4683" y="19064"/>
                </a:lnTo>
                <a:lnTo>
                  <a:pt x="4931" y="19139"/>
                </a:lnTo>
                <a:lnTo>
                  <a:pt x="5689" y="19364"/>
                </a:lnTo>
                <a:lnTo>
                  <a:pt x="6203" y="19519"/>
                </a:lnTo>
                <a:lnTo>
                  <a:pt x="6463" y="19599"/>
                </a:lnTo>
                <a:lnTo>
                  <a:pt x="6723" y="19681"/>
                </a:lnTo>
                <a:lnTo>
                  <a:pt x="6984" y="19766"/>
                </a:lnTo>
                <a:lnTo>
                  <a:pt x="7246" y="19854"/>
                </a:lnTo>
                <a:lnTo>
                  <a:pt x="7508" y="19945"/>
                </a:lnTo>
                <a:lnTo>
                  <a:pt x="7770" y="20040"/>
                </a:lnTo>
                <a:lnTo>
                  <a:pt x="8031" y="20139"/>
                </a:lnTo>
                <a:lnTo>
                  <a:pt x="8293" y="20243"/>
                </a:lnTo>
                <a:lnTo>
                  <a:pt x="8553" y="20352"/>
                </a:lnTo>
                <a:lnTo>
                  <a:pt x="8812" y="20466"/>
                </a:lnTo>
                <a:lnTo>
                  <a:pt x="9071" y="20586"/>
                </a:lnTo>
                <a:lnTo>
                  <a:pt x="9327" y="20713"/>
                </a:lnTo>
                <a:lnTo>
                  <a:pt x="9582" y="20846"/>
                </a:lnTo>
                <a:lnTo>
                  <a:pt x="9835" y="20986"/>
                </a:lnTo>
                <a:lnTo>
                  <a:pt x="10782" y="21600"/>
                </a:lnTo>
                <a:lnTo>
                  <a:pt x="11765" y="20986"/>
                </a:lnTo>
                <a:lnTo>
                  <a:pt x="12018" y="20846"/>
                </a:lnTo>
                <a:lnTo>
                  <a:pt x="12273" y="20713"/>
                </a:lnTo>
                <a:lnTo>
                  <a:pt x="12529" y="20586"/>
                </a:lnTo>
                <a:lnTo>
                  <a:pt x="12788" y="20466"/>
                </a:lnTo>
                <a:lnTo>
                  <a:pt x="13047" y="20352"/>
                </a:lnTo>
                <a:lnTo>
                  <a:pt x="13307" y="20243"/>
                </a:lnTo>
                <a:lnTo>
                  <a:pt x="13569" y="20139"/>
                </a:lnTo>
                <a:lnTo>
                  <a:pt x="13830" y="20040"/>
                </a:lnTo>
                <a:lnTo>
                  <a:pt x="14092" y="19945"/>
                </a:lnTo>
                <a:lnTo>
                  <a:pt x="14354" y="19854"/>
                </a:lnTo>
                <a:lnTo>
                  <a:pt x="14616" y="19766"/>
                </a:lnTo>
                <a:lnTo>
                  <a:pt x="14877" y="19681"/>
                </a:lnTo>
                <a:lnTo>
                  <a:pt x="15137" y="19599"/>
                </a:lnTo>
                <a:lnTo>
                  <a:pt x="15397" y="19519"/>
                </a:lnTo>
                <a:lnTo>
                  <a:pt x="15655" y="19441"/>
                </a:lnTo>
                <a:lnTo>
                  <a:pt x="16419" y="19214"/>
                </a:lnTo>
                <a:lnTo>
                  <a:pt x="16917" y="19064"/>
                </a:lnTo>
                <a:lnTo>
                  <a:pt x="17163" y="18989"/>
                </a:lnTo>
                <a:lnTo>
                  <a:pt x="17405" y="18912"/>
                </a:lnTo>
                <a:lnTo>
                  <a:pt x="17643" y="18835"/>
                </a:lnTo>
                <a:lnTo>
                  <a:pt x="17879" y="18755"/>
                </a:lnTo>
                <a:lnTo>
                  <a:pt x="18110" y="18673"/>
                </a:lnTo>
                <a:lnTo>
                  <a:pt x="18337" y="18589"/>
                </a:lnTo>
                <a:lnTo>
                  <a:pt x="18561" y="18502"/>
                </a:lnTo>
                <a:lnTo>
                  <a:pt x="18779" y="18411"/>
                </a:lnTo>
                <a:lnTo>
                  <a:pt x="18998" y="18295"/>
                </a:lnTo>
                <a:lnTo>
                  <a:pt x="19208" y="18177"/>
                </a:lnTo>
                <a:lnTo>
                  <a:pt x="19408" y="18057"/>
                </a:lnTo>
                <a:lnTo>
                  <a:pt x="19600" y="17934"/>
                </a:lnTo>
                <a:lnTo>
                  <a:pt x="19782" y="17809"/>
                </a:lnTo>
                <a:lnTo>
                  <a:pt x="19955" y="17681"/>
                </a:lnTo>
                <a:lnTo>
                  <a:pt x="20119" y="17550"/>
                </a:lnTo>
                <a:lnTo>
                  <a:pt x="20274" y="17415"/>
                </a:lnTo>
                <a:lnTo>
                  <a:pt x="20420" y="17276"/>
                </a:lnTo>
                <a:lnTo>
                  <a:pt x="20557" y="17132"/>
                </a:lnTo>
                <a:lnTo>
                  <a:pt x="20686" y="16984"/>
                </a:lnTo>
                <a:lnTo>
                  <a:pt x="20806" y="16831"/>
                </a:lnTo>
                <a:lnTo>
                  <a:pt x="20917" y="16672"/>
                </a:lnTo>
                <a:lnTo>
                  <a:pt x="21019" y="16508"/>
                </a:lnTo>
                <a:lnTo>
                  <a:pt x="21113" y="16337"/>
                </a:lnTo>
                <a:lnTo>
                  <a:pt x="21199" y="16160"/>
                </a:lnTo>
                <a:lnTo>
                  <a:pt x="21276" y="15977"/>
                </a:lnTo>
                <a:lnTo>
                  <a:pt x="21344" y="15786"/>
                </a:lnTo>
                <a:lnTo>
                  <a:pt x="21405" y="15588"/>
                </a:lnTo>
                <a:lnTo>
                  <a:pt x="21457" y="15382"/>
                </a:lnTo>
                <a:lnTo>
                  <a:pt x="21501" y="15167"/>
                </a:lnTo>
                <a:lnTo>
                  <a:pt x="21537" y="14945"/>
                </a:lnTo>
                <a:lnTo>
                  <a:pt x="21565" y="14713"/>
                </a:lnTo>
                <a:lnTo>
                  <a:pt x="21584" y="14473"/>
                </a:lnTo>
                <a:lnTo>
                  <a:pt x="21596" y="14223"/>
                </a:lnTo>
                <a:lnTo>
                  <a:pt x="21600" y="13963"/>
                </a:lnTo>
                <a:lnTo>
                  <a:pt x="21600" y="7637"/>
                </a:lnTo>
                <a:lnTo>
                  <a:pt x="21596" y="7377"/>
                </a:lnTo>
                <a:lnTo>
                  <a:pt x="21584" y="7127"/>
                </a:lnTo>
                <a:lnTo>
                  <a:pt x="21565" y="6887"/>
                </a:lnTo>
                <a:lnTo>
                  <a:pt x="21537" y="6655"/>
                </a:lnTo>
                <a:lnTo>
                  <a:pt x="21501" y="6433"/>
                </a:lnTo>
                <a:lnTo>
                  <a:pt x="21457" y="6218"/>
                </a:lnTo>
                <a:lnTo>
                  <a:pt x="21405" y="6012"/>
                </a:lnTo>
                <a:lnTo>
                  <a:pt x="21344" y="5814"/>
                </a:lnTo>
                <a:lnTo>
                  <a:pt x="21276" y="5623"/>
                </a:lnTo>
                <a:lnTo>
                  <a:pt x="21199" y="5440"/>
                </a:lnTo>
                <a:lnTo>
                  <a:pt x="21113" y="5263"/>
                </a:lnTo>
                <a:lnTo>
                  <a:pt x="21019" y="5092"/>
                </a:lnTo>
                <a:lnTo>
                  <a:pt x="20917" y="4928"/>
                </a:lnTo>
                <a:lnTo>
                  <a:pt x="20806" y="4769"/>
                </a:lnTo>
                <a:lnTo>
                  <a:pt x="20686" y="4616"/>
                </a:lnTo>
                <a:lnTo>
                  <a:pt x="20557" y="4468"/>
                </a:lnTo>
                <a:lnTo>
                  <a:pt x="20420" y="4324"/>
                </a:lnTo>
                <a:lnTo>
                  <a:pt x="20274" y="4185"/>
                </a:lnTo>
                <a:lnTo>
                  <a:pt x="20119" y="4050"/>
                </a:lnTo>
                <a:lnTo>
                  <a:pt x="19955" y="3919"/>
                </a:lnTo>
                <a:lnTo>
                  <a:pt x="19782" y="3791"/>
                </a:lnTo>
                <a:lnTo>
                  <a:pt x="19600" y="3666"/>
                </a:lnTo>
                <a:lnTo>
                  <a:pt x="19408" y="3543"/>
                </a:lnTo>
                <a:lnTo>
                  <a:pt x="19208" y="3423"/>
                </a:lnTo>
                <a:lnTo>
                  <a:pt x="18998" y="3305"/>
                </a:lnTo>
                <a:lnTo>
                  <a:pt x="18779" y="3189"/>
                </a:lnTo>
                <a:lnTo>
                  <a:pt x="18561" y="3098"/>
                </a:lnTo>
                <a:lnTo>
                  <a:pt x="18337" y="3011"/>
                </a:lnTo>
                <a:lnTo>
                  <a:pt x="18110" y="2927"/>
                </a:lnTo>
                <a:lnTo>
                  <a:pt x="17879" y="2845"/>
                </a:lnTo>
                <a:lnTo>
                  <a:pt x="17643" y="2765"/>
                </a:lnTo>
                <a:lnTo>
                  <a:pt x="17405" y="2688"/>
                </a:lnTo>
                <a:lnTo>
                  <a:pt x="17163" y="2611"/>
                </a:lnTo>
                <a:lnTo>
                  <a:pt x="16917" y="2536"/>
                </a:lnTo>
                <a:lnTo>
                  <a:pt x="16669" y="2461"/>
                </a:lnTo>
                <a:lnTo>
                  <a:pt x="15911" y="2236"/>
                </a:lnTo>
                <a:lnTo>
                  <a:pt x="15397" y="2081"/>
                </a:lnTo>
                <a:lnTo>
                  <a:pt x="15137" y="2001"/>
                </a:lnTo>
                <a:lnTo>
                  <a:pt x="14877" y="1919"/>
                </a:lnTo>
                <a:lnTo>
                  <a:pt x="14616" y="1834"/>
                </a:lnTo>
                <a:lnTo>
                  <a:pt x="14354" y="1746"/>
                </a:lnTo>
                <a:lnTo>
                  <a:pt x="14092" y="1655"/>
                </a:lnTo>
                <a:lnTo>
                  <a:pt x="13830" y="1560"/>
                </a:lnTo>
                <a:lnTo>
                  <a:pt x="13569" y="1461"/>
                </a:lnTo>
                <a:lnTo>
                  <a:pt x="13307" y="1357"/>
                </a:lnTo>
                <a:lnTo>
                  <a:pt x="13047" y="1248"/>
                </a:lnTo>
                <a:lnTo>
                  <a:pt x="12788" y="1134"/>
                </a:lnTo>
                <a:lnTo>
                  <a:pt x="12529" y="1014"/>
                </a:lnTo>
                <a:lnTo>
                  <a:pt x="12273" y="887"/>
                </a:lnTo>
                <a:lnTo>
                  <a:pt x="12018" y="754"/>
                </a:lnTo>
                <a:lnTo>
                  <a:pt x="11765" y="614"/>
                </a:lnTo>
                <a:lnTo>
                  <a:pt x="10818" y="0"/>
                </a:lnTo>
                <a:close/>
              </a:path>
            </a:pathLst>
          </a:custGeom>
          <a:solidFill>
            <a:srgbClr val="F3EFE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1230274" y="1240280"/>
            <a:ext cx="9731451" cy="635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EFE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15427" y="6377940"/>
            <a:ext cx="266974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31C2F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bject 2"/>
          <p:cNvSpPr txBox="1">
            <a:spLocks noGrp="1"/>
          </p:cNvSpPr>
          <p:nvPr>
            <p:ph type="title"/>
          </p:nvPr>
        </p:nvSpPr>
        <p:spPr>
          <a:xfrm>
            <a:off x="4700395" y="3391915"/>
            <a:ext cx="2792732" cy="1855471"/>
          </a:xfrm>
          <a:prstGeom prst="rect">
            <a:avLst/>
          </a:prstGeom>
        </p:spPr>
        <p:txBody>
          <a:bodyPr/>
          <a:lstStyle/>
          <a:p>
            <a:pPr marR="5080" indent="13970" algn="ctr">
              <a:lnSpc>
                <a:spcPct val="100099"/>
              </a:lnSpc>
              <a:defRPr spc="-100">
                <a:latin typeface="Calibri"/>
                <a:ea typeface="Calibri"/>
                <a:cs typeface="Calibri"/>
                <a:sym typeface="Calibri"/>
              </a:defRPr>
            </a:pPr>
            <a:r>
              <a:t>INDIAN </a:t>
            </a:r>
            <a:r>
              <a:rPr spc="0"/>
              <a:t> </a:t>
            </a:r>
            <a:r>
              <a:t>ETHNIC </a:t>
            </a:r>
            <a:r>
              <a:rPr spc="0"/>
              <a:t> </a:t>
            </a:r>
            <a:r>
              <a:t>RES</a:t>
            </a:r>
            <a:r>
              <a:rPr spc="-400"/>
              <a:t>T</a:t>
            </a:r>
            <a:r>
              <a:t>AURANT</a:t>
            </a:r>
          </a:p>
        </p:txBody>
      </p:sp>
      <p:grpSp>
        <p:nvGrpSpPr>
          <p:cNvPr id="61" name="object 3"/>
          <p:cNvGrpSpPr/>
          <p:nvPr/>
        </p:nvGrpSpPr>
        <p:grpSpPr>
          <a:xfrm>
            <a:off x="4089652" y="721612"/>
            <a:ext cx="4014218" cy="5414774"/>
            <a:chOff x="0" y="0"/>
            <a:chExt cx="4014216" cy="5414772"/>
          </a:xfrm>
        </p:grpSpPr>
        <p:sp>
          <p:nvSpPr>
            <p:cNvPr id="59" name="object 4"/>
            <p:cNvSpPr/>
            <p:nvPr/>
          </p:nvSpPr>
          <p:spPr>
            <a:xfrm>
              <a:off x="0" y="0"/>
              <a:ext cx="4014217" cy="5414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8" y="0"/>
                  </a:moveTo>
                  <a:lnTo>
                    <a:pt x="11765" y="614"/>
                  </a:lnTo>
                  <a:lnTo>
                    <a:pt x="12009" y="749"/>
                  </a:lnTo>
                  <a:lnTo>
                    <a:pt x="12255" y="878"/>
                  </a:lnTo>
                  <a:lnTo>
                    <a:pt x="12503" y="1001"/>
                  </a:lnTo>
                  <a:lnTo>
                    <a:pt x="12752" y="1118"/>
                  </a:lnTo>
                  <a:lnTo>
                    <a:pt x="13002" y="1229"/>
                  </a:lnTo>
                  <a:lnTo>
                    <a:pt x="13253" y="1335"/>
                  </a:lnTo>
                  <a:lnTo>
                    <a:pt x="13505" y="1436"/>
                  </a:lnTo>
                  <a:lnTo>
                    <a:pt x="13758" y="1533"/>
                  </a:lnTo>
                  <a:lnTo>
                    <a:pt x="14011" y="1626"/>
                  </a:lnTo>
                  <a:lnTo>
                    <a:pt x="14264" y="1715"/>
                  </a:lnTo>
                  <a:lnTo>
                    <a:pt x="14516" y="1801"/>
                  </a:lnTo>
                  <a:lnTo>
                    <a:pt x="14769" y="1884"/>
                  </a:lnTo>
                  <a:lnTo>
                    <a:pt x="15021" y="1964"/>
                  </a:lnTo>
                  <a:lnTo>
                    <a:pt x="15271" y="2042"/>
                  </a:lnTo>
                  <a:lnTo>
                    <a:pt x="15521" y="2119"/>
                  </a:lnTo>
                  <a:lnTo>
                    <a:pt x="15770" y="2193"/>
                  </a:lnTo>
                  <a:lnTo>
                    <a:pt x="16017" y="2267"/>
                  </a:lnTo>
                  <a:lnTo>
                    <a:pt x="16262" y="2339"/>
                  </a:lnTo>
                  <a:lnTo>
                    <a:pt x="16505" y="2412"/>
                  </a:lnTo>
                  <a:lnTo>
                    <a:pt x="16747" y="2484"/>
                  </a:lnTo>
                  <a:lnTo>
                    <a:pt x="16985" y="2556"/>
                  </a:lnTo>
                  <a:lnTo>
                    <a:pt x="17221" y="2629"/>
                  </a:lnTo>
                  <a:lnTo>
                    <a:pt x="17454" y="2703"/>
                  </a:lnTo>
                  <a:lnTo>
                    <a:pt x="17684" y="2779"/>
                  </a:lnTo>
                  <a:lnTo>
                    <a:pt x="17911" y="2856"/>
                  </a:lnTo>
                  <a:lnTo>
                    <a:pt x="18134" y="2935"/>
                  </a:lnTo>
                  <a:lnTo>
                    <a:pt x="18353" y="3017"/>
                  </a:lnTo>
                  <a:lnTo>
                    <a:pt x="18568" y="3101"/>
                  </a:lnTo>
                  <a:lnTo>
                    <a:pt x="18779" y="3189"/>
                  </a:lnTo>
                  <a:lnTo>
                    <a:pt x="18990" y="3301"/>
                  </a:lnTo>
                  <a:lnTo>
                    <a:pt x="19193" y="3415"/>
                  </a:lnTo>
                  <a:lnTo>
                    <a:pt x="19387" y="3530"/>
                  </a:lnTo>
                  <a:lnTo>
                    <a:pt x="19572" y="3647"/>
                  </a:lnTo>
                  <a:lnTo>
                    <a:pt x="19749" y="3767"/>
                  </a:lnTo>
                  <a:lnTo>
                    <a:pt x="19917" y="3890"/>
                  </a:lnTo>
                  <a:lnTo>
                    <a:pt x="20077" y="4016"/>
                  </a:lnTo>
                  <a:lnTo>
                    <a:pt x="20229" y="4145"/>
                  </a:lnTo>
                  <a:lnTo>
                    <a:pt x="20372" y="4277"/>
                  </a:lnTo>
                  <a:lnTo>
                    <a:pt x="20508" y="4414"/>
                  </a:lnTo>
                  <a:lnTo>
                    <a:pt x="20635" y="4555"/>
                  </a:lnTo>
                  <a:lnTo>
                    <a:pt x="20754" y="4700"/>
                  </a:lnTo>
                  <a:lnTo>
                    <a:pt x="20864" y="4851"/>
                  </a:lnTo>
                  <a:lnTo>
                    <a:pt x="20967" y="5006"/>
                  </a:lnTo>
                  <a:lnTo>
                    <a:pt x="21062" y="5167"/>
                  </a:lnTo>
                  <a:lnTo>
                    <a:pt x="21149" y="5334"/>
                  </a:lnTo>
                  <a:lnTo>
                    <a:pt x="21228" y="5507"/>
                  </a:lnTo>
                  <a:lnTo>
                    <a:pt x="21300" y="5686"/>
                  </a:lnTo>
                  <a:lnTo>
                    <a:pt x="21363" y="5872"/>
                  </a:lnTo>
                  <a:lnTo>
                    <a:pt x="21419" y="6065"/>
                  </a:lnTo>
                  <a:lnTo>
                    <a:pt x="21467" y="6265"/>
                  </a:lnTo>
                  <a:lnTo>
                    <a:pt x="21508" y="6473"/>
                  </a:lnTo>
                  <a:lnTo>
                    <a:pt x="21541" y="6689"/>
                  </a:lnTo>
                  <a:lnTo>
                    <a:pt x="21567" y="6913"/>
                  </a:lnTo>
                  <a:lnTo>
                    <a:pt x="21585" y="7145"/>
                  </a:lnTo>
                  <a:lnTo>
                    <a:pt x="21596" y="7387"/>
                  </a:lnTo>
                  <a:lnTo>
                    <a:pt x="21600" y="7637"/>
                  </a:lnTo>
                  <a:lnTo>
                    <a:pt x="21600" y="13963"/>
                  </a:lnTo>
                  <a:lnTo>
                    <a:pt x="21596" y="14213"/>
                  </a:lnTo>
                  <a:lnTo>
                    <a:pt x="21585" y="14455"/>
                  </a:lnTo>
                  <a:lnTo>
                    <a:pt x="21567" y="14687"/>
                  </a:lnTo>
                  <a:lnTo>
                    <a:pt x="21541" y="14911"/>
                  </a:lnTo>
                  <a:lnTo>
                    <a:pt x="21508" y="15127"/>
                  </a:lnTo>
                  <a:lnTo>
                    <a:pt x="21467" y="15335"/>
                  </a:lnTo>
                  <a:lnTo>
                    <a:pt x="21419" y="15535"/>
                  </a:lnTo>
                  <a:lnTo>
                    <a:pt x="21363" y="15728"/>
                  </a:lnTo>
                  <a:lnTo>
                    <a:pt x="21300" y="15914"/>
                  </a:lnTo>
                  <a:lnTo>
                    <a:pt x="21228" y="16093"/>
                  </a:lnTo>
                  <a:lnTo>
                    <a:pt x="21149" y="16266"/>
                  </a:lnTo>
                  <a:lnTo>
                    <a:pt x="21062" y="16433"/>
                  </a:lnTo>
                  <a:lnTo>
                    <a:pt x="20967" y="16594"/>
                  </a:lnTo>
                  <a:lnTo>
                    <a:pt x="20864" y="16749"/>
                  </a:lnTo>
                  <a:lnTo>
                    <a:pt x="20754" y="16900"/>
                  </a:lnTo>
                  <a:lnTo>
                    <a:pt x="20635" y="17045"/>
                  </a:lnTo>
                  <a:lnTo>
                    <a:pt x="20508" y="17186"/>
                  </a:lnTo>
                  <a:lnTo>
                    <a:pt x="20372" y="17323"/>
                  </a:lnTo>
                  <a:lnTo>
                    <a:pt x="20229" y="17455"/>
                  </a:lnTo>
                  <a:lnTo>
                    <a:pt x="20077" y="17584"/>
                  </a:lnTo>
                  <a:lnTo>
                    <a:pt x="19917" y="17710"/>
                  </a:lnTo>
                  <a:lnTo>
                    <a:pt x="19749" y="17833"/>
                  </a:lnTo>
                  <a:lnTo>
                    <a:pt x="19572" y="17953"/>
                  </a:lnTo>
                  <a:lnTo>
                    <a:pt x="19387" y="18070"/>
                  </a:lnTo>
                  <a:lnTo>
                    <a:pt x="19193" y="18185"/>
                  </a:lnTo>
                  <a:lnTo>
                    <a:pt x="18990" y="18299"/>
                  </a:lnTo>
                  <a:lnTo>
                    <a:pt x="18779" y="18411"/>
                  </a:lnTo>
                  <a:lnTo>
                    <a:pt x="18568" y="18499"/>
                  </a:lnTo>
                  <a:lnTo>
                    <a:pt x="18353" y="18583"/>
                  </a:lnTo>
                  <a:lnTo>
                    <a:pt x="18134" y="18665"/>
                  </a:lnTo>
                  <a:lnTo>
                    <a:pt x="17911" y="18744"/>
                  </a:lnTo>
                  <a:lnTo>
                    <a:pt x="17684" y="18821"/>
                  </a:lnTo>
                  <a:lnTo>
                    <a:pt x="17454" y="18897"/>
                  </a:lnTo>
                  <a:lnTo>
                    <a:pt x="17221" y="18971"/>
                  </a:lnTo>
                  <a:lnTo>
                    <a:pt x="16985" y="19044"/>
                  </a:lnTo>
                  <a:lnTo>
                    <a:pt x="16747" y="19116"/>
                  </a:lnTo>
                  <a:lnTo>
                    <a:pt x="16505" y="19188"/>
                  </a:lnTo>
                  <a:lnTo>
                    <a:pt x="16262" y="19260"/>
                  </a:lnTo>
                  <a:lnTo>
                    <a:pt x="16017" y="19333"/>
                  </a:lnTo>
                  <a:lnTo>
                    <a:pt x="15770" y="19407"/>
                  </a:lnTo>
                  <a:lnTo>
                    <a:pt x="15521" y="19481"/>
                  </a:lnTo>
                  <a:lnTo>
                    <a:pt x="15271" y="19557"/>
                  </a:lnTo>
                  <a:lnTo>
                    <a:pt x="15021" y="19636"/>
                  </a:lnTo>
                  <a:lnTo>
                    <a:pt x="14769" y="19716"/>
                  </a:lnTo>
                  <a:lnTo>
                    <a:pt x="14516" y="19799"/>
                  </a:lnTo>
                  <a:lnTo>
                    <a:pt x="14264" y="19885"/>
                  </a:lnTo>
                  <a:lnTo>
                    <a:pt x="14011" y="19974"/>
                  </a:lnTo>
                  <a:lnTo>
                    <a:pt x="13758" y="20067"/>
                  </a:lnTo>
                  <a:lnTo>
                    <a:pt x="13505" y="20164"/>
                  </a:lnTo>
                  <a:lnTo>
                    <a:pt x="13253" y="20265"/>
                  </a:lnTo>
                  <a:lnTo>
                    <a:pt x="13002" y="20371"/>
                  </a:lnTo>
                  <a:lnTo>
                    <a:pt x="12752" y="20482"/>
                  </a:lnTo>
                  <a:lnTo>
                    <a:pt x="12503" y="20599"/>
                  </a:lnTo>
                  <a:lnTo>
                    <a:pt x="12255" y="20722"/>
                  </a:lnTo>
                  <a:lnTo>
                    <a:pt x="12009" y="20851"/>
                  </a:lnTo>
                  <a:lnTo>
                    <a:pt x="11765" y="20986"/>
                  </a:lnTo>
                  <a:lnTo>
                    <a:pt x="10782" y="21600"/>
                  </a:lnTo>
                  <a:lnTo>
                    <a:pt x="9835" y="20986"/>
                  </a:lnTo>
                  <a:lnTo>
                    <a:pt x="9591" y="20851"/>
                  </a:lnTo>
                  <a:lnTo>
                    <a:pt x="9345" y="20722"/>
                  </a:lnTo>
                  <a:lnTo>
                    <a:pt x="9097" y="20599"/>
                  </a:lnTo>
                  <a:lnTo>
                    <a:pt x="8848" y="20482"/>
                  </a:lnTo>
                  <a:lnTo>
                    <a:pt x="8598" y="20371"/>
                  </a:lnTo>
                  <a:lnTo>
                    <a:pt x="8347" y="20265"/>
                  </a:lnTo>
                  <a:lnTo>
                    <a:pt x="8095" y="20164"/>
                  </a:lnTo>
                  <a:lnTo>
                    <a:pt x="7842" y="20067"/>
                  </a:lnTo>
                  <a:lnTo>
                    <a:pt x="7589" y="19974"/>
                  </a:lnTo>
                  <a:lnTo>
                    <a:pt x="7336" y="19885"/>
                  </a:lnTo>
                  <a:lnTo>
                    <a:pt x="7084" y="19799"/>
                  </a:lnTo>
                  <a:lnTo>
                    <a:pt x="6831" y="19716"/>
                  </a:lnTo>
                  <a:lnTo>
                    <a:pt x="6579" y="19636"/>
                  </a:lnTo>
                  <a:lnTo>
                    <a:pt x="6329" y="19557"/>
                  </a:lnTo>
                  <a:lnTo>
                    <a:pt x="6079" y="19481"/>
                  </a:lnTo>
                  <a:lnTo>
                    <a:pt x="5830" y="19407"/>
                  </a:lnTo>
                  <a:lnTo>
                    <a:pt x="5583" y="19333"/>
                  </a:lnTo>
                  <a:lnTo>
                    <a:pt x="5338" y="19260"/>
                  </a:lnTo>
                  <a:lnTo>
                    <a:pt x="5095" y="19188"/>
                  </a:lnTo>
                  <a:lnTo>
                    <a:pt x="4853" y="19116"/>
                  </a:lnTo>
                  <a:lnTo>
                    <a:pt x="4615" y="19044"/>
                  </a:lnTo>
                  <a:lnTo>
                    <a:pt x="4379" y="18971"/>
                  </a:lnTo>
                  <a:lnTo>
                    <a:pt x="4146" y="18897"/>
                  </a:lnTo>
                  <a:lnTo>
                    <a:pt x="3916" y="18821"/>
                  </a:lnTo>
                  <a:lnTo>
                    <a:pt x="3689" y="18744"/>
                  </a:lnTo>
                  <a:lnTo>
                    <a:pt x="3466" y="18665"/>
                  </a:lnTo>
                  <a:lnTo>
                    <a:pt x="3247" y="18583"/>
                  </a:lnTo>
                  <a:lnTo>
                    <a:pt x="3032" y="18499"/>
                  </a:lnTo>
                  <a:lnTo>
                    <a:pt x="2821" y="18411"/>
                  </a:lnTo>
                  <a:lnTo>
                    <a:pt x="2610" y="18299"/>
                  </a:lnTo>
                  <a:lnTo>
                    <a:pt x="2407" y="18185"/>
                  </a:lnTo>
                  <a:lnTo>
                    <a:pt x="2213" y="18070"/>
                  </a:lnTo>
                  <a:lnTo>
                    <a:pt x="2028" y="17953"/>
                  </a:lnTo>
                  <a:lnTo>
                    <a:pt x="1851" y="17833"/>
                  </a:lnTo>
                  <a:lnTo>
                    <a:pt x="1683" y="17710"/>
                  </a:lnTo>
                  <a:lnTo>
                    <a:pt x="1523" y="17584"/>
                  </a:lnTo>
                  <a:lnTo>
                    <a:pt x="1371" y="17455"/>
                  </a:lnTo>
                  <a:lnTo>
                    <a:pt x="1228" y="17323"/>
                  </a:lnTo>
                  <a:lnTo>
                    <a:pt x="1092" y="17186"/>
                  </a:lnTo>
                  <a:lnTo>
                    <a:pt x="965" y="17045"/>
                  </a:lnTo>
                  <a:lnTo>
                    <a:pt x="846" y="16900"/>
                  </a:lnTo>
                  <a:lnTo>
                    <a:pt x="736" y="16749"/>
                  </a:lnTo>
                  <a:lnTo>
                    <a:pt x="633" y="16594"/>
                  </a:lnTo>
                  <a:lnTo>
                    <a:pt x="538" y="16433"/>
                  </a:lnTo>
                  <a:lnTo>
                    <a:pt x="451" y="16266"/>
                  </a:lnTo>
                  <a:lnTo>
                    <a:pt x="372" y="16093"/>
                  </a:lnTo>
                  <a:lnTo>
                    <a:pt x="300" y="15914"/>
                  </a:lnTo>
                  <a:lnTo>
                    <a:pt x="237" y="15728"/>
                  </a:lnTo>
                  <a:lnTo>
                    <a:pt x="181" y="15535"/>
                  </a:lnTo>
                  <a:lnTo>
                    <a:pt x="133" y="15335"/>
                  </a:lnTo>
                  <a:lnTo>
                    <a:pt x="92" y="15127"/>
                  </a:lnTo>
                  <a:lnTo>
                    <a:pt x="59" y="14911"/>
                  </a:lnTo>
                  <a:lnTo>
                    <a:pt x="33" y="14687"/>
                  </a:lnTo>
                  <a:lnTo>
                    <a:pt x="15" y="14455"/>
                  </a:lnTo>
                  <a:lnTo>
                    <a:pt x="4" y="14213"/>
                  </a:lnTo>
                  <a:lnTo>
                    <a:pt x="0" y="13963"/>
                  </a:lnTo>
                  <a:lnTo>
                    <a:pt x="0" y="7637"/>
                  </a:lnTo>
                  <a:lnTo>
                    <a:pt x="4" y="7387"/>
                  </a:lnTo>
                  <a:lnTo>
                    <a:pt x="15" y="7145"/>
                  </a:lnTo>
                  <a:lnTo>
                    <a:pt x="33" y="6913"/>
                  </a:lnTo>
                  <a:lnTo>
                    <a:pt x="59" y="6689"/>
                  </a:lnTo>
                  <a:lnTo>
                    <a:pt x="92" y="6473"/>
                  </a:lnTo>
                  <a:lnTo>
                    <a:pt x="133" y="6265"/>
                  </a:lnTo>
                  <a:lnTo>
                    <a:pt x="181" y="6065"/>
                  </a:lnTo>
                  <a:lnTo>
                    <a:pt x="237" y="5872"/>
                  </a:lnTo>
                  <a:lnTo>
                    <a:pt x="300" y="5686"/>
                  </a:lnTo>
                  <a:lnTo>
                    <a:pt x="372" y="5507"/>
                  </a:lnTo>
                  <a:lnTo>
                    <a:pt x="451" y="5334"/>
                  </a:lnTo>
                  <a:lnTo>
                    <a:pt x="538" y="5167"/>
                  </a:lnTo>
                  <a:lnTo>
                    <a:pt x="633" y="5006"/>
                  </a:lnTo>
                  <a:lnTo>
                    <a:pt x="736" y="4851"/>
                  </a:lnTo>
                  <a:lnTo>
                    <a:pt x="846" y="4700"/>
                  </a:lnTo>
                  <a:lnTo>
                    <a:pt x="965" y="4555"/>
                  </a:lnTo>
                  <a:lnTo>
                    <a:pt x="1092" y="4414"/>
                  </a:lnTo>
                  <a:lnTo>
                    <a:pt x="1228" y="4277"/>
                  </a:lnTo>
                  <a:lnTo>
                    <a:pt x="1371" y="4145"/>
                  </a:lnTo>
                  <a:lnTo>
                    <a:pt x="1523" y="4016"/>
                  </a:lnTo>
                  <a:lnTo>
                    <a:pt x="1683" y="3890"/>
                  </a:lnTo>
                  <a:lnTo>
                    <a:pt x="1851" y="3767"/>
                  </a:lnTo>
                  <a:lnTo>
                    <a:pt x="2028" y="3647"/>
                  </a:lnTo>
                  <a:lnTo>
                    <a:pt x="2213" y="3530"/>
                  </a:lnTo>
                  <a:lnTo>
                    <a:pt x="2407" y="3415"/>
                  </a:lnTo>
                  <a:lnTo>
                    <a:pt x="2610" y="3301"/>
                  </a:lnTo>
                  <a:lnTo>
                    <a:pt x="2821" y="3189"/>
                  </a:lnTo>
                  <a:lnTo>
                    <a:pt x="3032" y="3101"/>
                  </a:lnTo>
                  <a:lnTo>
                    <a:pt x="3247" y="3017"/>
                  </a:lnTo>
                  <a:lnTo>
                    <a:pt x="3466" y="2935"/>
                  </a:lnTo>
                  <a:lnTo>
                    <a:pt x="3689" y="2856"/>
                  </a:lnTo>
                  <a:lnTo>
                    <a:pt x="3916" y="2779"/>
                  </a:lnTo>
                  <a:lnTo>
                    <a:pt x="4146" y="2703"/>
                  </a:lnTo>
                  <a:lnTo>
                    <a:pt x="4379" y="2629"/>
                  </a:lnTo>
                  <a:lnTo>
                    <a:pt x="4615" y="2556"/>
                  </a:lnTo>
                  <a:lnTo>
                    <a:pt x="4853" y="2484"/>
                  </a:lnTo>
                  <a:lnTo>
                    <a:pt x="5095" y="2412"/>
                  </a:lnTo>
                  <a:lnTo>
                    <a:pt x="5338" y="2339"/>
                  </a:lnTo>
                  <a:lnTo>
                    <a:pt x="5583" y="2267"/>
                  </a:lnTo>
                  <a:lnTo>
                    <a:pt x="5830" y="2193"/>
                  </a:lnTo>
                  <a:lnTo>
                    <a:pt x="6079" y="2119"/>
                  </a:lnTo>
                  <a:lnTo>
                    <a:pt x="6329" y="2042"/>
                  </a:lnTo>
                  <a:lnTo>
                    <a:pt x="6579" y="1964"/>
                  </a:lnTo>
                  <a:lnTo>
                    <a:pt x="6831" y="1884"/>
                  </a:lnTo>
                  <a:lnTo>
                    <a:pt x="7084" y="1801"/>
                  </a:lnTo>
                  <a:lnTo>
                    <a:pt x="7336" y="1715"/>
                  </a:lnTo>
                  <a:lnTo>
                    <a:pt x="7589" y="1626"/>
                  </a:lnTo>
                  <a:lnTo>
                    <a:pt x="7842" y="1533"/>
                  </a:lnTo>
                  <a:lnTo>
                    <a:pt x="8095" y="1436"/>
                  </a:lnTo>
                  <a:lnTo>
                    <a:pt x="8347" y="1335"/>
                  </a:lnTo>
                  <a:lnTo>
                    <a:pt x="8598" y="1229"/>
                  </a:lnTo>
                  <a:lnTo>
                    <a:pt x="8848" y="1118"/>
                  </a:lnTo>
                  <a:lnTo>
                    <a:pt x="9097" y="1001"/>
                  </a:lnTo>
                  <a:lnTo>
                    <a:pt x="9345" y="878"/>
                  </a:lnTo>
                  <a:lnTo>
                    <a:pt x="9591" y="749"/>
                  </a:lnTo>
                  <a:lnTo>
                    <a:pt x="9835" y="614"/>
                  </a:lnTo>
                  <a:lnTo>
                    <a:pt x="10818" y="0"/>
                  </a:lnTo>
                  <a:close/>
                </a:path>
              </a:pathLst>
            </a:custGeom>
            <a:noFill/>
            <a:ln w="25400" cap="flat">
              <a:solidFill>
                <a:srgbClr val="F3EFEE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60" name="object 5" descr="objec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4598" y="826770"/>
              <a:ext cx="2063497" cy="15270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object 2"/>
          <p:cNvGrpSpPr/>
          <p:nvPr/>
        </p:nvGrpSpPr>
        <p:grpSpPr>
          <a:xfrm>
            <a:off x="9266680" y="1522"/>
            <a:ext cx="2926080" cy="5031488"/>
            <a:chOff x="0" y="0"/>
            <a:chExt cx="2926078" cy="5031486"/>
          </a:xfrm>
        </p:grpSpPr>
        <p:grpSp>
          <p:nvGrpSpPr>
            <p:cNvPr id="65" name="object 3"/>
            <p:cNvGrpSpPr/>
            <p:nvPr/>
          </p:nvGrpSpPr>
          <p:grpSpPr>
            <a:xfrm>
              <a:off x="60199" y="-1"/>
              <a:ext cx="2865120" cy="4949954"/>
              <a:chOff x="0" y="0"/>
              <a:chExt cx="2865119" cy="4949952"/>
            </a:xfrm>
          </p:grpSpPr>
          <p:sp>
            <p:nvSpPr>
              <p:cNvPr id="63" name="Shape"/>
              <p:cNvSpPr/>
              <p:nvPr/>
            </p:nvSpPr>
            <p:spPr>
              <a:xfrm>
                <a:off x="0" y="0"/>
                <a:ext cx="2249425" cy="2295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078"/>
                    </a:moveTo>
                    <a:lnTo>
                      <a:pt x="21590" y="2524"/>
                    </a:lnTo>
                    <a:lnTo>
                      <a:pt x="21558" y="2004"/>
                    </a:lnTo>
                    <a:lnTo>
                      <a:pt x="21506" y="1516"/>
                    </a:lnTo>
                    <a:lnTo>
                      <a:pt x="21432" y="1057"/>
                    </a:lnTo>
                    <a:lnTo>
                      <a:pt x="21336" y="627"/>
                    </a:lnTo>
                    <a:lnTo>
                      <a:pt x="21218" y="222"/>
                    </a:lnTo>
                    <a:lnTo>
                      <a:pt x="21128" y="0"/>
                    </a:lnTo>
                    <a:lnTo>
                      <a:pt x="472" y="0"/>
                    </a:lnTo>
                    <a:lnTo>
                      <a:pt x="264" y="627"/>
                    </a:lnTo>
                    <a:lnTo>
                      <a:pt x="168" y="1057"/>
                    </a:lnTo>
                    <a:lnTo>
                      <a:pt x="94" y="1516"/>
                    </a:lnTo>
                    <a:lnTo>
                      <a:pt x="42" y="2004"/>
                    </a:lnTo>
                    <a:lnTo>
                      <a:pt x="10" y="2524"/>
                    </a:lnTo>
                    <a:lnTo>
                      <a:pt x="0" y="3078"/>
                    </a:lnTo>
                    <a:lnTo>
                      <a:pt x="0" y="11469"/>
                    </a:lnTo>
                    <a:lnTo>
                      <a:pt x="12" y="12059"/>
                    </a:lnTo>
                    <a:lnTo>
                      <a:pt x="47" y="12610"/>
                    </a:lnTo>
                    <a:lnTo>
                      <a:pt x="107" y="13125"/>
                    </a:lnTo>
                    <a:lnTo>
                      <a:pt x="191" y="13606"/>
                    </a:lnTo>
                    <a:lnTo>
                      <a:pt x="300" y="14057"/>
                    </a:lnTo>
                    <a:lnTo>
                      <a:pt x="434" y="14479"/>
                    </a:lnTo>
                    <a:lnTo>
                      <a:pt x="594" y="14874"/>
                    </a:lnTo>
                    <a:lnTo>
                      <a:pt x="779" y="15246"/>
                    </a:lnTo>
                    <a:lnTo>
                      <a:pt x="990" y="15595"/>
                    </a:lnTo>
                    <a:lnTo>
                      <a:pt x="1228" y="15926"/>
                    </a:lnTo>
                    <a:lnTo>
                      <a:pt x="1492" y="16239"/>
                    </a:lnTo>
                    <a:lnTo>
                      <a:pt x="1783" y="16538"/>
                    </a:lnTo>
                    <a:lnTo>
                      <a:pt x="2101" y="16824"/>
                    </a:lnTo>
                    <a:lnTo>
                      <a:pt x="2447" y="17101"/>
                    </a:lnTo>
                    <a:lnTo>
                      <a:pt x="2821" y="17370"/>
                    </a:lnTo>
                    <a:lnTo>
                      <a:pt x="3206" y="17578"/>
                    </a:lnTo>
                    <a:lnTo>
                      <a:pt x="3605" y="17773"/>
                    </a:lnTo>
                    <a:lnTo>
                      <a:pt x="4016" y="17958"/>
                    </a:lnTo>
                    <a:lnTo>
                      <a:pt x="4437" y="18136"/>
                    </a:lnTo>
                    <a:lnTo>
                      <a:pt x="4868" y="18311"/>
                    </a:lnTo>
                    <a:lnTo>
                      <a:pt x="6203" y="18840"/>
                    </a:lnTo>
                    <a:lnTo>
                      <a:pt x="6658" y="19027"/>
                    </a:lnTo>
                    <a:lnTo>
                      <a:pt x="7115" y="19225"/>
                    </a:lnTo>
                    <a:lnTo>
                      <a:pt x="7573" y="19435"/>
                    </a:lnTo>
                    <a:lnTo>
                      <a:pt x="8031" y="19662"/>
                    </a:lnTo>
                    <a:lnTo>
                      <a:pt x="8488" y="19908"/>
                    </a:lnTo>
                    <a:lnTo>
                      <a:pt x="8942" y="20175"/>
                    </a:lnTo>
                    <a:lnTo>
                      <a:pt x="9391" y="20467"/>
                    </a:lnTo>
                    <a:lnTo>
                      <a:pt x="9835" y="20786"/>
                    </a:lnTo>
                    <a:lnTo>
                      <a:pt x="10782" y="21600"/>
                    </a:lnTo>
                    <a:lnTo>
                      <a:pt x="11765" y="20786"/>
                    </a:lnTo>
                    <a:lnTo>
                      <a:pt x="12208" y="20467"/>
                    </a:lnTo>
                    <a:lnTo>
                      <a:pt x="12658" y="20175"/>
                    </a:lnTo>
                    <a:lnTo>
                      <a:pt x="13112" y="19908"/>
                    </a:lnTo>
                    <a:lnTo>
                      <a:pt x="13568" y="19662"/>
                    </a:lnTo>
                    <a:lnTo>
                      <a:pt x="14027" y="19435"/>
                    </a:lnTo>
                    <a:lnTo>
                      <a:pt x="14485" y="19225"/>
                    </a:lnTo>
                    <a:lnTo>
                      <a:pt x="14942" y="19027"/>
                    </a:lnTo>
                    <a:lnTo>
                      <a:pt x="15397" y="18840"/>
                    </a:lnTo>
                    <a:lnTo>
                      <a:pt x="15847" y="18660"/>
                    </a:lnTo>
                    <a:lnTo>
                      <a:pt x="16732" y="18311"/>
                    </a:lnTo>
                    <a:lnTo>
                      <a:pt x="17163" y="18136"/>
                    </a:lnTo>
                    <a:lnTo>
                      <a:pt x="17584" y="17958"/>
                    </a:lnTo>
                    <a:lnTo>
                      <a:pt x="17995" y="17773"/>
                    </a:lnTo>
                    <a:lnTo>
                      <a:pt x="18394" y="17578"/>
                    </a:lnTo>
                    <a:lnTo>
                      <a:pt x="18779" y="17370"/>
                    </a:lnTo>
                    <a:lnTo>
                      <a:pt x="19153" y="17101"/>
                    </a:lnTo>
                    <a:lnTo>
                      <a:pt x="19499" y="16824"/>
                    </a:lnTo>
                    <a:lnTo>
                      <a:pt x="19817" y="16538"/>
                    </a:lnTo>
                    <a:lnTo>
                      <a:pt x="20108" y="16239"/>
                    </a:lnTo>
                    <a:lnTo>
                      <a:pt x="20372" y="15926"/>
                    </a:lnTo>
                    <a:lnTo>
                      <a:pt x="20610" y="15595"/>
                    </a:lnTo>
                    <a:lnTo>
                      <a:pt x="20821" y="15246"/>
                    </a:lnTo>
                    <a:lnTo>
                      <a:pt x="21006" y="14874"/>
                    </a:lnTo>
                    <a:lnTo>
                      <a:pt x="21165" y="14479"/>
                    </a:lnTo>
                    <a:lnTo>
                      <a:pt x="21300" y="14057"/>
                    </a:lnTo>
                    <a:lnTo>
                      <a:pt x="21409" y="13606"/>
                    </a:lnTo>
                    <a:lnTo>
                      <a:pt x="21493" y="13125"/>
                    </a:lnTo>
                    <a:lnTo>
                      <a:pt x="21552" y="12610"/>
                    </a:lnTo>
                    <a:lnTo>
                      <a:pt x="21588" y="12059"/>
                    </a:lnTo>
                    <a:lnTo>
                      <a:pt x="21600" y="11469"/>
                    </a:lnTo>
                    <a:lnTo>
                      <a:pt x="21600" y="3078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Shape"/>
              <p:cNvSpPr/>
              <p:nvPr/>
            </p:nvSpPr>
            <p:spPr>
              <a:xfrm>
                <a:off x="1271015" y="1906524"/>
                <a:ext cx="1594105" cy="30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2"/>
                    </a:moveTo>
                    <a:lnTo>
                      <a:pt x="19141" y="1461"/>
                    </a:lnTo>
                    <a:lnTo>
                      <a:pt x="18497" y="1276"/>
                    </a:lnTo>
                    <a:lnTo>
                      <a:pt x="17857" y="1074"/>
                    </a:lnTo>
                    <a:lnTo>
                      <a:pt x="17223" y="854"/>
                    </a:lnTo>
                    <a:lnTo>
                      <a:pt x="16598" y="614"/>
                    </a:lnTo>
                    <a:lnTo>
                      <a:pt x="15260" y="0"/>
                    </a:lnTo>
                    <a:lnTo>
                      <a:pt x="13873" y="614"/>
                    </a:lnTo>
                    <a:lnTo>
                      <a:pt x="13247" y="854"/>
                    </a:lnTo>
                    <a:lnTo>
                      <a:pt x="12613" y="1074"/>
                    </a:lnTo>
                    <a:lnTo>
                      <a:pt x="11973" y="1276"/>
                    </a:lnTo>
                    <a:lnTo>
                      <a:pt x="11329" y="1461"/>
                    </a:lnTo>
                    <a:lnTo>
                      <a:pt x="10683" y="1632"/>
                    </a:lnTo>
                    <a:lnTo>
                      <a:pt x="10037" y="1791"/>
                    </a:lnTo>
                    <a:lnTo>
                      <a:pt x="9392" y="1940"/>
                    </a:lnTo>
                    <a:lnTo>
                      <a:pt x="8751" y="2081"/>
                    </a:lnTo>
                    <a:lnTo>
                      <a:pt x="8115" y="2217"/>
                    </a:lnTo>
                    <a:lnTo>
                      <a:pt x="6868" y="2479"/>
                    </a:lnTo>
                    <a:lnTo>
                      <a:pt x="6260" y="2611"/>
                    </a:lnTo>
                    <a:lnTo>
                      <a:pt x="5666" y="2746"/>
                    </a:lnTo>
                    <a:lnTo>
                      <a:pt x="5086" y="2885"/>
                    </a:lnTo>
                    <a:lnTo>
                      <a:pt x="4524" y="3033"/>
                    </a:lnTo>
                    <a:lnTo>
                      <a:pt x="3980" y="3189"/>
                    </a:lnTo>
                    <a:lnTo>
                      <a:pt x="3453" y="3392"/>
                    </a:lnTo>
                    <a:lnTo>
                      <a:pt x="2965" y="3600"/>
                    </a:lnTo>
                    <a:lnTo>
                      <a:pt x="2516" y="3816"/>
                    </a:lnTo>
                    <a:lnTo>
                      <a:pt x="2105" y="4041"/>
                    </a:lnTo>
                    <a:lnTo>
                      <a:pt x="1732" y="4277"/>
                    </a:lnTo>
                    <a:lnTo>
                      <a:pt x="1397" y="4526"/>
                    </a:lnTo>
                    <a:lnTo>
                      <a:pt x="1099" y="4790"/>
                    </a:lnTo>
                    <a:lnTo>
                      <a:pt x="838" y="5070"/>
                    </a:lnTo>
                    <a:lnTo>
                      <a:pt x="613" y="5368"/>
                    </a:lnTo>
                    <a:lnTo>
                      <a:pt x="424" y="5686"/>
                    </a:lnTo>
                    <a:lnTo>
                      <a:pt x="270" y="6026"/>
                    </a:lnTo>
                    <a:lnTo>
                      <a:pt x="151" y="6389"/>
                    </a:lnTo>
                    <a:lnTo>
                      <a:pt x="67" y="6777"/>
                    </a:lnTo>
                    <a:lnTo>
                      <a:pt x="17" y="7193"/>
                    </a:lnTo>
                    <a:lnTo>
                      <a:pt x="0" y="7637"/>
                    </a:lnTo>
                    <a:lnTo>
                      <a:pt x="0" y="13963"/>
                    </a:lnTo>
                    <a:lnTo>
                      <a:pt x="17" y="14407"/>
                    </a:lnTo>
                    <a:lnTo>
                      <a:pt x="67" y="14823"/>
                    </a:lnTo>
                    <a:lnTo>
                      <a:pt x="151" y="15211"/>
                    </a:lnTo>
                    <a:lnTo>
                      <a:pt x="270" y="15574"/>
                    </a:lnTo>
                    <a:lnTo>
                      <a:pt x="424" y="15914"/>
                    </a:lnTo>
                    <a:lnTo>
                      <a:pt x="613" y="16232"/>
                    </a:lnTo>
                    <a:lnTo>
                      <a:pt x="838" y="16530"/>
                    </a:lnTo>
                    <a:lnTo>
                      <a:pt x="1099" y="16810"/>
                    </a:lnTo>
                    <a:lnTo>
                      <a:pt x="1397" y="17074"/>
                    </a:lnTo>
                    <a:lnTo>
                      <a:pt x="1732" y="17323"/>
                    </a:lnTo>
                    <a:lnTo>
                      <a:pt x="2105" y="17559"/>
                    </a:lnTo>
                    <a:lnTo>
                      <a:pt x="2516" y="17784"/>
                    </a:lnTo>
                    <a:lnTo>
                      <a:pt x="2965" y="18000"/>
                    </a:lnTo>
                    <a:lnTo>
                      <a:pt x="3453" y="18208"/>
                    </a:lnTo>
                    <a:lnTo>
                      <a:pt x="3980" y="18411"/>
                    </a:lnTo>
                    <a:lnTo>
                      <a:pt x="4524" y="18568"/>
                    </a:lnTo>
                    <a:lnTo>
                      <a:pt x="5086" y="18715"/>
                    </a:lnTo>
                    <a:lnTo>
                      <a:pt x="5666" y="18854"/>
                    </a:lnTo>
                    <a:lnTo>
                      <a:pt x="6260" y="18989"/>
                    </a:lnTo>
                    <a:lnTo>
                      <a:pt x="6868" y="19121"/>
                    </a:lnTo>
                    <a:lnTo>
                      <a:pt x="8751" y="19519"/>
                    </a:lnTo>
                    <a:lnTo>
                      <a:pt x="9392" y="19660"/>
                    </a:lnTo>
                    <a:lnTo>
                      <a:pt x="10037" y="19809"/>
                    </a:lnTo>
                    <a:lnTo>
                      <a:pt x="10683" y="19968"/>
                    </a:lnTo>
                    <a:lnTo>
                      <a:pt x="11329" y="20139"/>
                    </a:lnTo>
                    <a:lnTo>
                      <a:pt x="11973" y="20324"/>
                    </a:lnTo>
                    <a:lnTo>
                      <a:pt x="12613" y="20526"/>
                    </a:lnTo>
                    <a:lnTo>
                      <a:pt x="13247" y="20746"/>
                    </a:lnTo>
                    <a:lnTo>
                      <a:pt x="13873" y="20986"/>
                    </a:lnTo>
                    <a:lnTo>
                      <a:pt x="15211" y="21600"/>
                    </a:lnTo>
                    <a:lnTo>
                      <a:pt x="16598" y="20986"/>
                    </a:lnTo>
                    <a:lnTo>
                      <a:pt x="17223" y="20746"/>
                    </a:lnTo>
                    <a:lnTo>
                      <a:pt x="17857" y="20526"/>
                    </a:lnTo>
                    <a:lnTo>
                      <a:pt x="18497" y="20324"/>
                    </a:lnTo>
                    <a:lnTo>
                      <a:pt x="19141" y="20139"/>
                    </a:lnTo>
                    <a:lnTo>
                      <a:pt x="21600" y="19548"/>
                    </a:lnTo>
                    <a:lnTo>
                      <a:pt x="21600" y="2052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6" name="object 4"/>
            <p:cNvSpPr/>
            <p:nvPr/>
          </p:nvSpPr>
          <p:spPr>
            <a:xfrm>
              <a:off x="0" y="6858"/>
              <a:ext cx="2371345" cy="237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8" y="0"/>
                  </a:moveTo>
                  <a:lnTo>
                    <a:pt x="21379" y="551"/>
                  </a:lnTo>
                  <a:lnTo>
                    <a:pt x="21468" y="1051"/>
                  </a:lnTo>
                  <a:lnTo>
                    <a:pt x="21525" y="1512"/>
                  </a:lnTo>
                  <a:lnTo>
                    <a:pt x="21556" y="1945"/>
                  </a:lnTo>
                  <a:lnTo>
                    <a:pt x="21571" y="2361"/>
                  </a:lnTo>
                  <a:lnTo>
                    <a:pt x="21578" y="2772"/>
                  </a:lnTo>
                  <a:lnTo>
                    <a:pt x="21585" y="3190"/>
                  </a:lnTo>
                  <a:lnTo>
                    <a:pt x="21600" y="3627"/>
                  </a:lnTo>
                  <a:lnTo>
                    <a:pt x="21600" y="11265"/>
                  </a:lnTo>
                  <a:lnTo>
                    <a:pt x="21590" y="11830"/>
                  </a:lnTo>
                  <a:lnTo>
                    <a:pt x="21558" y="12360"/>
                  </a:lnTo>
                  <a:lnTo>
                    <a:pt x="21506" y="12859"/>
                  </a:lnTo>
                  <a:lnTo>
                    <a:pt x="21432" y="13326"/>
                  </a:lnTo>
                  <a:lnTo>
                    <a:pt x="21336" y="13765"/>
                  </a:lnTo>
                  <a:lnTo>
                    <a:pt x="21219" y="14178"/>
                  </a:lnTo>
                  <a:lnTo>
                    <a:pt x="21079" y="14566"/>
                  </a:lnTo>
                  <a:lnTo>
                    <a:pt x="20917" y="14932"/>
                  </a:lnTo>
                  <a:lnTo>
                    <a:pt x="20732" y="15277"/>
                  </a:lnTo>
                  <a:lnTo>
                    <a:pt x="20524" y="15604"/>
                  </a:lnTo>
                  <a:lnTo>
                    <a:pt x="20293" y="15914"/>
                  </a:lnTo>
                  <a:lnTo>
                    <a:pt x="20038" y="16209"/>
                  </a:lnTo>
                  <a:lnTo>
                    <a:pt x="19759" y="16492"/>
                  </a:lnTo>
                  <a:lnTo>
                    <a:pt x="19457" y="16764"/>
                  </a:lnTo>
                  <a:lnTo>
                    <a:pt x="19130" y="17028"/>
                  </a:lnTo>
                  <a:lnTo>
                    <a:pt x="18779" y="17285"/>
                  </a:lnTo>
                  <a:lnTo>
                    <a:pt x="18416" y="17485"/>
                  </a:lnTo>
                  <a:lnTo>
                    <a:pt x="18042" y="17673"/>
                  </a:lnTo>
                  <a:lnTo>
                    <a:pt x="17657" y="17852"/>
                  </a:lnTo>
                  <a:lnTo>
                    <a:pt x="17262" y="18025"/>
                  </a:lnTo>
                  <a:lnTo>
                    <a:pt x="16859" y="18193"/>
                  </a:lnTo>
                  <a:lnTo>
                    <a:pt x="16448" y="18360"/>
                  </a:lnTo>
                  <a:lnTo>
                    <a:pt x="16031" y="18527"/>
                  </a:lnTo>
                  <a:lnTo>
                    <a:pt x="15609" y="18697"/>
                  </a:lnTo>
                  <a:lnTo>
                    <a:pt x="15183" y="18873"/>
                  </a:lnTo>
                  <a:lnTo>
                    <a:pt x="14754" y="19057"/>
                  </a:lnTo>
                  <a:lnTo>
                    <a:pt x="14323" y="19251"/>
                  </a:lnTo>
                  <a:lnTo>
                    <a:pt x="13892" y="19458"/>
                  </a:lnTo>
                  <a:lnTo>
                    <a:pt x="13461" y="19680"/>
                  </a:lnTo>
                  <a:lnTo>
                    <a:pt x="13031" y="19920"/>
                  </a:lnTo>
                  <a:lnTo>
                    <a:pt x="12605" y="20180"/>
                  </a:lnTo>
                  <a:lnTo>
                    <a:pt x="12182" y="20462"/>
                  </a:lnTo>
                  <a:lnTo>
                    <a:pt x="11765" y="20769"/>
                  </a:lnTo>
                  <a:lnTo>
                    <a:pt x="10783" y="21600"/>
                  </a:lnTo>
                  <a:lnTo>
                    <a:pt x="9835" y="20769"/>
                  </a:lnTo>
                  <a:lnTo>
                    <a:pt x="9418" y="20462"/>
                  </a:lnTo>
                  <a:lnTo>
                    <a:pt x="8995" y="20180"/>
                  </a:lnTo>
                  <a:lnTo>
                    <a:pt x="8569" y="19920"/>
                  </a:lnTo>
                  <a:lnTo>
                    <a:pt x="8139" y="19680"/>
                  </a:lnTo>
                  <a:lnTo>
                    <a:pt x="7708" y="19458"/>
                  </a:lnTo>
                  <a:lnTo>
                    <a:pt x="7277" y="19251"/>
                  </a:lnTo>
                  <a:lnTo>
                    <a:pt x="6846" y="19057"/>
                  </a:lnTo>
                  <a:lnTo>
                    <a:pt x="6417" y="18873"/>
                  </a:lnTo>
                  <a:lnTo>
                    <a:pt x="5991" y="18697"/>
                  </a:lnTo>
                  <a:lnTo>
                    <a:pt x="5569" y="18527"/>
                  </a:lnTo>
                  <a:lnTo>
                    <a:pt x="5152" y="18360"/>
                  </a:lnTo>
                  <a:lnTo>
                    <a:pt x="4741" y="18193"/>
                  </a:lnTo>
                  <a:lnTo>
                    <a:pt x="4338" y="18025"/>
                  </a:lnTo>
                  <a:lnTo>
                    <a:pt x="3943" y="17852"/>
                  </a:lnTo>
                  <a:lnTo>
                    <a:pt x="3558" y="17673"/>
                  </a:lnTo>
                  <a:lnTo>
                    <a:pt x="3184" y="17485"/>
                  </a:lnTo>
                  <a:lnTo>
                    <a:pt x="2821" y="17285"/>
                  </a:lnTo>
                  <a:lnTo>
                    <a:pt x="2470" y="17028"/>
                  </a:lnTo>
                  <a:lnTo>
                    <a:pt x="2143" y="16764"/>
                  </a:lnTo>
                  <a:lnTo>
                    <a:pt x="1841" y="16492"/>
                  </a:lnTo>
                  <a:lnTo>
                    <a:pt x="1562" y="16209"/>
                  </a:lnTo>
                  <a:lnTo>
                    <a:pt x="1307" y="15914"/>
                  </a:lnTo>
                  <a:lnTo>
                    <a:pt x="1076" y="15604"/>
                  </a:lnTo>
                  <a:lnTo>
                    <a:pt x="868" y="15277"/>
                  </a:lnTo>
                  <a:lnTo>
                    <a:pt x="683" y="14932"/>
                  </a:lnTo>
                  <a:lnTo>
                    <a:pt x="521" y="14566"/>
                  </a:lnTo>
                  <a:lnTo>
                    <a:pt x="381" y="14178"/>
                  </a:lnTo>
                  <a:lnTo>
                    <a:pt x="264" y="13765"/>
                  </a:lnTo>
                  <a:lnTo>
                    <a:pt x="168" y="13326"/>
                  </a:lnTo>
                  <a:lnTo>
                    <a:pt x="94" y="12859"/>
                  </a:lnTo>
                  <a:lnTo>
                    <a:pt x="42" y="12360"/>
                  </a:lnTo>
                  <a:lnTo>
                    <a:pt x="10" y="11830"/>
                  </a:lnTo>
                  <a:lnTo>
                    <a:pt x="0" y="11265"/>
                  </a:lnTo>
                  <a:lnTo>
                    <a:pt x="0" y="2706"/>
                  </a:lnTo>
                  <a:lnTo>
                    <a:pt x="27" y="2343"/>
                  </a:lnTo>
                  <a:lnTo>
                    <a:pt x="58" y="1887"/>
                  </a:lnTo>
                  <a:lnTo>
                    <a:pt x="98" y="1381"/>
                  </a:lnTo>
                  <a:lnTo>
                    <a:pt x="152" y="872"/>
                  </a:lnTo>
                  <a:lnTo>
                    <a:pt x="226" y="403"/>
                  </a:lnTo>
                  <a:lnTo>
                    <a:pt x="324" y="20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7" name="object 5"/>
            <p:cNvSpPr/>
            <p:nvPr/>
          </p:nvSpPr>
          <p:spPr>
            <a:xfrm>
              <a:off x="1271016" y="1821942"/>
              <a:ext cx="1655063" cy="320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6" y="19628"/>
                  </a:moveTo>
                  <a:lnTo>
                    <a:pt x="20763" y="19744"/>
                  </a:lnTo>
                  <a:lnTo>
                    <a:pt x="20143" y="19899"/>
                  </a:lnTo>
                  <a:lnTo>
                    <a:pt x="19522" y="20080"/>
                  </a:lnTo>
                  <a:lnTo>
                    <a:pt x="18911" y="20277"/>
                  </a:lnTo>
                  <a:lnTo>
                    <a:pt x="18327" y="20477"/>
                  </a:lnTo>
                  <a:lnTo>
                    <a:pt x="17782" y="20670"/>
                  </a:lnTo>
                  <a:lnTo>
                    <a:pt x="17291" y="20844"/>
                  </a:lnTo>
                  <a:lnTo>
                    <a:pt x="16868" y="20986"/>
                  </a:lnTo>
                  <a:lnTo>
                    <a:pt x="15459" y="21600"/>
                  </a:lnTo>
                  <a:lnTo>
                    <a:pt x="14100" y="20986"/>
                  </a:lnTo>
                  <a:lnTo>
                    <a:pt x="13501" y="20759"/>
                  </a:lnTo>
                  <a:lnTo>
                    <a:pt x="12896" y="20551"/>
                  </a:lnTo>
                  <a:lnTo>
                    <a:pt x="12284" y="20359"/>
                  </a:lnTo>
                  <a:lnTo>
                    <a:pt x="11669" y="20181"/>
                  </a:lnTo>
                  <a:lnTo>
                    <a:pt x="11051" y="20017"/>
                  </a:lnTo>
                  <a:lnTo>
                    <a:pt x="10433" y="19864"/>
                  </a:lnTo>
                  <a:lnTo>
                    <a:pt x="9815" y="19721"/>
                  </a:lnTo>
                  <a:lnTo>
                    <a:pt x="9200" y="19585"/>
                  </a:lnTo>
                  <a:lnTo>
                    <a:pt x="8589" y="19455"/>
                  </a:lnTo>
                  <a:lnTo>
                    <a:pt x="7984" y="19329"/>
                  </a:lnTo>
                  <a:lnTo>
                    <a:pt x="7386" y="19205"/>
                  </a:lnTo>
                  <a:lnTo>
                    <a:pt x="6797" y="19082"/>
                  </a:lnTo>
                  <a:lnTo>
                    <a:pt x="6218" y="18958"/>
                  </a:lnTo>
                  <a:lnTo>
                    <a:pt x="5652" y="18830"/>
                  </a:lnTo>
                  <a:lnTo>
                    <a:pt x="5100" y="18698"/>
                  </a:lnTo>
                  <a:lnTo>
                    <a:pt x="4564" y="18559"/>
                  </a:lnTo>
                  <a:lnTo>
                    <a:pt x="4044" y="18411"/>
                  </a:lnTo>
                  <a:lnTo>
                    <a:pt x="3541" y="18221"/>
                  </a:lnTo>
                  <a:lnTo>
                    <a:pt x="3072" y="18026"/>
                  </a:lnTo>
                  <a:lnTo>
                    <a:pt x="2639" y="17825"/>
                  </a:lnTo>
                  <a:lnTo>
                    <a:pt x="2240" y="17616"/>
                  </a:lnTo>
                  <a:lnTo>
                    <a:pt x="1875" y="17398"/>
                  </a:lnTo>
                  <a:lnTo>
                    <a:pt x="1543" y="17169"/>
                  </a:lnTo>
                  <a:lnTo>
                    <a:pt x="1245" y="16927"/>
                  </a:lnTo>
                  <a:lnTo>
                    <a:pt x="980" y="16672"/>
                  </a:lnTo>
                  <a:lnTo>
                    <a:pt x="747" y="16402"/>
                  </a:lnTo>
                  <a:lnTo>
                    <a:pt x="547" y="16115"/>
                  </a:lnTo>
                  <a:lnTo>
                    <a:pt x="378" y="15810"/>
                  </a:lnTo>
                  <a:lnTo>
                    <a:pt x="241" y="15486"/>
                  </a:lnTo>
                  <a:lnTo>
                    <a:pt x="135" y="15140"/>
                  </a:lnTo>
                  <a:lnTo>
                    <a:pt x="60" y="14772"/>
                  </a:lnTo>
                  <a:lnTo>
                    <a:pt x="15" y="14381"/>
                  </a:lnTo>
                  <a:lnTo>
                    <a:pt x="0" y="13963"/>
                  </a:lnTo>
                  <a:lnTo>
                    <a:pt x="0" y="7637"/>
                  </a:lnTo>
                  <a:lnTo>
                    <a:pt x="15" y="7219"/>
                  </a:lnTo>
                  <a:lnTo>
                    <a:pt x="60" y="6828"/>
                  </a:lnTo>
                  <a:lnTo>
                    <a:pt x="135" y="6460"/>
                  </a:lnTo>
                  <a:lnTo>
                    <a:pt x="241" y="6114"/>
                  </a:lnTo>
                  <a:lnTo>
                    <a:pt x="378" y="5790"/>
                  </a:lnTo>
                  <a:lnTo>
                    <a:pt x="547" y="5485"/>
                  </a:lnTo>
                  <a:lnTo>
                    <a:pt x="747" y="5198"/>
                  </a:lnTo>
                  <a:lnTo>
                    <a:pt x="980" y="4928"/>
                  </a:lnTo>
                  <a:lnTo>
                    <a:pt x="1245" y="4673"/>
                  </a:lnTo>
                  <a:lnTo>
                    <a:pt x="1543" y="4431"/>
                  </a:lnTo>
                  <a:lnTo>
                    <a:pt x="1875" y="4202"/>
                  </a:lnTo>
                  <a:lnTo>
                    <a:pt x="2240" y="3984"/>
                  </a:lnTo>
                  <a:lnTo>
                    <a:pt x="2639" y="3775"/>
                  </a:lnTo>
                  <a:lnTo>
                    <a:pt x="3072" y="3574"/>
                  </a:lnTo>
                  <a:lnTo>
                    <a:pt x="3541" y="3379"/>
                  </a:lnTo>
                  <a:lnTo>
                    <a:pt x="4044" y="3189"/>
                  </a:lnTo>
                  <a:lnTo>
                    <a:pt x="4564" y="3041"/>
                  </a:lnTo>
                  <a:lnTo>
                    <a:pt x="5100" y="2902"/>
                  </a:lnTo>
                  <a:lnTo>
                    <a:pt x="5652" y="2770"/>
                  </a:lnTo>
                  <a:lnTo>
                    <a:pt x="6218" y="2642"/>
                  </a:lnTo>
                  <a:lnTo>
                    <a:pt x="6797" y="2518"/>
                  </a:lnTo>
                  <a:lnTo>
                    <a:pt x="7386" y="2395"/>
                  </a:lnTo>
                  <a:lnTo>
                    <a:pt x="7984" y="2271"/>
                  </a:lnTo>
                  <a:lnTo>
                    <a:pt x="8589" y="2145"/>
                  </a:lnTo>
                  <a:lnTo>
                    <a:pt x="9200" y="2015"/>
                  </a:lnTo>
                  <a:lnTo>
                    <a:pt x="9815" y="1879"/>
                  </a:lnTo>
                  <a:lnTo>
                    <a:pt x="10433" y="1736"/>
                  </a:lnTo>
                  <a:lnTo>
                    <a:pt x="11051" y="1583"/>
                  </a:lnTo>
                  <a:lnTo>
                    <a:pt x="11669" y="1419"/>
                  </a:lnTo>
                  <a:lnTo>
                    <a:pt x="12284" y="1241"/>
                  </a:lnTo>
                  <a:lnTo>
                    <a:pt x="12896" y="1049"/>
                  </a:lnTo>
                  <a:lnTo>
                    <a:pt x="13501" y="841"/>
                  </a:lnTo>
                  <a:lnTo>
                    <a:pt x="14100" y="614"/>
                  </a:lnTo>
                  <a:lnTo>
                    <a:pt x="15509" y="0"/>
                  </a:lnTo>
                  <a:lnTo>
                    <a:pt x="16868" y="614"/>
                  </a:lnTo>
                  <a:lnTo>
                    <a:pt x="17290" y="752"/>
                  </a:lnTo>
                  <a:lnTo>
                    <a:pt x="17794" y="919"/>
                  </a:lnTo>
                  <a:lnTo>
                    <a:pt x="18363" y="1106"/>
                  </a:lnTo>
                  <a:lnTo>
                    <a:pt x="18981" y="1306"/>
                  </a:lnTo>
                  <a:lnTo>
                    <a:pt x="19630" y="1511"/>
                  </a:lnTo>
                  <a:lnTo>
                    <a:pt x="20294" y="1712"/>
                  </a:lnTo>
                  <a:lnTo>
                    <a:pt x="20957" y="1903"/>
                  </a:lnTo>
                  <a:lnTo>
                    <a:pt x="21600" y="2076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69" name="object 6"/>
          <p:cNvSpPr txBox="1">
            <a:spLocks noGrp="1"/>
          </p:cNvSpPr>
          <p:nvPr>
            <p:ph type="title"/>
          </p:nvPr>
        </p:nvSpPr>
        <p:spPr>
          <a:xfrm>
            <a:off x="1045564" y="1247342"/>
            <a:ext cx="4375151" cy="452120"/>
          </a:xfrm>
          <a:prstGeom prst="rect">
            <a:avLst/>
          </a:prstGeom>
        </p:spPr>
        <p:txBody>
          <a:bodyPr/>
          <a:lstStyle/>
          <a:p>
            <a:pPr indent="12700">
              <a:defRPr sz="2800" spc="-100">
                <a:latin typeface="Calibri"/>
                <a:ea typeface="Calibri"/>
                <a:cs typeface="Calibri"/>
                <a:sym typeface="Calibri"/>
              </a:defRPr>
            </a:pPr>
            <a:r>
              <a:t>DESCRIPTION OF</a:t>
            </a:r>
            <a:r>
              <a:rPr spc="-200"/>
              <a:t> </a:t>
            </a:r>
            <a:r>
              <a:t>EVENT</a:t>
            </a:r>
          </a:p>
        </p:txBody>
      </p:sp>
      <p:sp>
        <p:nvSpPr>
          <p:cNvPr id="70" name="object 7"/>
          <p:cNvSpPr txBox="1"/>
          <p:nvPr/>
        </p:nvSpPr>
        <p:spPr>
          <a:xfrm>
            <a:off x="891535" y="1922835"/>
            <a:ext cx="8907146" cy="14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41300" marR="5080" indent="-229234" algn="just">
              <a:lnSpc>
                <a:spcPct val="110000"/>
              </a:lnSpc>
              <a:buSzPct val="150000"/>
              <a:buFont typeface="Arial"/>
              <a:buChar char="∙"/>
              <a:tabLst>
                <a:tab pos="241300" algn="l"/>
              </a:tabLst>
              <a:defRPr sz="2400" spc="-5">
                <a:solidFill>
                  <a:srgbClr val="431C2F"/>
                </a:solidFill>
              </a:defRPr>
            </a:pPr>
            <a:r>
              <a:t>A</a:t>
            </a:r>
            <a:r>
              <a:rPr spc="-135"/>
              <a:t> </a:t>
            </a:r>
            <a:r>
              <a:t>theme</a:t>
            </a:r>
            <a:r>
              <a:rPr spc="195"/>
              <a:t> </a:t>
            </a:r>
            <a:r>
              <a:rPr spc="0"/>
              <a:t>based</a:t>
            </a:r>
            <a:r>
              <a:rPr spc="190"/>
              <a:t> </a:t>
            </a:r>
            <a:r>
              <a:rPr spc="0"/>
              <a:t>Indian</a:t>
            </a:r>
            <a:r>
              <a:rPr spc="185"/>
              <a:t> </a:t>
            </a:r>
            <a:r>
              <a:rPr spc="0"/>
              <a:t>Regional</a:t>
            </a:r>
            <a:r>
              <a:rPr spc="160"/>
              <a:t> </a:t>
            </a:r>
            <a:r>
              <a:rPr spc="0"/>
              <a:t>Restaurant</a:t>
            </a:r>
            <a:r>
              <a:rPr spc="175"/>
              <a:t> </a:t>
            </a:r>
            <a:r>
              <a:t>Set-up</a:t>
            </a:r>
            <a:r>
              <a:rPr spc="200"/>
              <a:t> </a:t>
            </a:r>
            <a:r>
              <a:rPr spc="0"/>
              <a:t>contest</a:t>
            </a:r>
            <a:r>
              <a:rPr spc="170"/>
              <a:t> </a:t>
            </a:r>
            <a:r>
              <a:rPr spc="0"/>
              <a:t>in</a:t>
            </a:r>
            <a:r>
              <a:rPr spc="190"/>
              <a:t> </a:t>
            </a:r>
            <a:r>
              <a:rPr spc="0"/>
              <a:t>which</a:t>
            </a:r>
            <a:r>
              <a:rPr spc="190"/>
              <a:t> </a:t>
            </a:r>
            <a:r>
              <a:rPr spc="0"/>
              <a:t>a </a:t>
            </a:r>
            <a:r>
              <a:rPr spc="-585"/>
              <a:t> </a:t>
            </a:r>
            <a:r>
              <a:rPr spc="0"/>
              <a:t>team </a:t>
            </a:r>
            <a:r>
              <a:t>comprising</a:t>
            </a:r>
            <a:r>
              <a:rPr spc="0"/>
              <a:t> </a:t>
            </a:r>
            <a:r>
              <a:t>of</a:t>
            </a:r>
            <a:r>
              <a:rPr spc="0"/>
              <a:t> two </a:t>
            </a:r>
            <a:r>
              <a:rPr spc="-10"/>
              <a:t>members each </a:t>
            </a:r>
            <a:r>
              <a:rPr spc="0"/>
              <a:t>will </a:t>
            </a:r>
            <a:r>
              <a:t>compete with </a:t>
            </a:r>
            <a:r>
              <a:rPr spc="0"/>
              <a:t>other teams </a:t>
            </a:r>
            <a:r>
              <a:rPr spc="5"/>
              <a:t> </a:t>
            </a:r>
            <a:r>
              <a:rPr spc="0"/>
              <a:t>by </a:t>
            </a:r>
            <a:r>
              <a:t>performing </a:t>
            </a:r>
            <a:r>
              <a:rPr spc="-10"/>
              <a:t>different </a:t>
            </a:r>
            <a:r>
              <a:rPr spc="0"/>
              <a:t>tasks like menu </a:t>
            </a:r>
            <a:r>
              <a:rPr spc="-585"/>
              <a:t> p</a:t>
            </a:r>
            <a:r>
              <a:rPr spc="0"/>
              <a:t>lanning, table</a:t>
            </a:r>
            <a:r>
              <a:rPr spc="-35"/>
              <a:t> </a:t>
            </a:r>
            <a:r>
              <a:rPr spc="0"/>
              <a:t>set-up, and innovative folding</a:t>
            </a:r>
            <a:r>
              <a:rPr spc="-15"/>
              <a:t> </a:t>
            </a:r>
            <a:r>
              <a:rPr spc="0"/>
              <a:t>of napkins</a:t>
            </a:r>
            <a:r>
              <a:rPr spc="-15"/>
              <a:t>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object 2"/>
          <p:cNvGrpSpPr/>
          <p:nvPr/>
        </p:nvGrpSpPr>
        <p:grpSpPr>
          <a:xfrm>
            <a:off x="9266680" y="1522"/>
            <a:ext cx="2926080" cy="5031488"/>
            <a:chOff x="0" y="0"/>
            <a:chExt cx="2926078" cy="5031486"/>
          </a:xfrm>
        </p:grpSpPr>
        <p:grpSp>
          <p:nvGrpSpPr>
            <p:cNvPr id="79" name="object 3"/>
            <p:cNvGrpSpPr/>
            <p:nvPr/>
          </p:nvGrpSpPr>
          <p:grpSpPr>
            <a:xfrm>
              <a:off x="60199" y="-1"/>
              <a:ext cx="2865120" cy="4949954"/>
              <a:chOff x="0" y="0"/>
              <a:chExt cx="2865119" cy="4949952"/>
            </a:xfrm>
          </p:grpSpPr>
          <p:sp>
            <p:nvSpPr>
              <p:cNvPr id="77" name="Shape"/>
              <p:cNvSpPr/>
              <p:nvPr/>
            </p:nvSpPr>
            <p:spPr>
              <a:xfrm>
                <a:off x="0" y="0"/>
                <a:ext cx="2249425" cy="2295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078"/>
                    </a:moveTo>
                    <a:lnTo>
                      <a:pt x="21590" y="2524"/>
                    </a:lnTo>
                    <a:lnTo>
                      <a:pt x="21558" y="2004"/>
                    </a:lnTo>
                    <a:lnTo>
                      <a:pt x="21506" y="1516"/>
                    </a:lnTo>
                    <a:lnTo>
                      <a:pt x="21432" y="1057"/>
                    </a:lnTo>
                    <a:lnTo>
                      <a:pt x="21336" y="627"/>
                    </a:lnTo>
                    <a:lnTo>
                      <a:pt x="21218" y="222"/>
                    </a:lnTo>
                    <a:lnTo>
                      <a:pt x="21128" y="0"/>
                    </a:lnTo>
                    <a:lnTo>
                      <a:pt x="472" y="0"/>
                    </a:lnTo>
                    <a:lnTo>
                      <a:pt x="264" y="627"/>
                    </a:lnTo>
                    <a:lnTo>
                      <a:pt x="168" y="1057"/>
                    </a:lnTo>
                    <a:lnTo>
                      <a:pt x="94" y="1516"/>
                    </a:lnTo>
                    <a:lnTo>
                      <a:pt x="42" y="2004"/>
                    </a:lnTo>
                    <a:lnTo>
                      <a:pt x="10" y="2524"/>
                    </a:lnTo>
                    <a:lnTo>
                      <a:pt x="0" y="3078"/>
                    </a:lnTo>
                    <a:lnTo>
                      <a:pt x="0" y="11469"/>
                    </a:lnTo>
                    <a:lnTo>
                      <a:pt x="12" y="12059"/>
                    </a:lnTo>
                    <a:lnTo>
                      <a:pt x="47" y="12610"/>
                    </a:lnTo>
                    <a:lnTo>
                      <a:pt x="107" y="13125"/>
                    </a:lnTo>
                    <a:lnTo>
                      <a:pt x="191" y="13606"/>
                    </a:lnTo>
                    <a:lnTo>
                      <a:pt x="300" y="14057"/>
                    </a:lnTo>
                    <a:lnTo>
                      <a:pt x="434" y="14479"/>
                    </a:lnTo>
                    <a:lnTo>
                      <a:pt x="594" y="14874"/>
                    </a:lnTo>
                    <a:lnTo>
                      <a:pt x="779" y="15246"/>
                    </a:lnTo>
                    <a:lnTo>
                      <a:pt x="990" y="15595"/>
                    </a:lnTo>
                    <a:lnTo>
                      <a:pt x="1228" y="15926"/>
                    </a:lnTo>
                    <a:lnTo>
                      <a:pt x="1492" y="16239"/>
                    </a:lnTo>
                    <a:lnTo>
                      <a:pt x="1783" y="16538"/>
                    </a:lnTo>
                    <a:lnTo>
                      <a:pt x="2101" y="16824"/>
                    </a:lnTo>
                    <a:lnTo>
                      <a:pt x="2447" y="17101"/>
                    </a:lnTo>
                    <a:lnTo>
                      <a:pt x="2821" y="17370"/>
                    </a:lnTo>
                    <a:lnTo>
                      <a:pt x="3206" y="17578"/>
                    </a:lnTo>
                    <a:lnTo>
                      <a:pt x="3605" y="17773"/>
                    </a:lnTo>
                    <a:lnTo>
                      <a:pt x="4016" y="17958"/>
                    </a:lnTo>
                    <a:lnTo>
                      <a:pt x="4437" y="18136"/>
                    </a:lnTo>
                    <a:lnTo>
                      <a:pt x="4868" y="18311"/>
                    </a:lnTo>
                    <a:lnTo>
                      <a:pt x="6203" y="18840"/>
                    </a:lnTo>
                    <a:lnTo>
                      <a:pt x="6658" y="19027"/>
                    </a:lnTo>
                    <a:lnTo>
                      <a:pt x="7115" y="19225"/>
                    </a:lnTo>
                    <a:lnTo>
                      <a:pt x="7573" y="19435"/>
                    </a:lnTo>
                    <a:lnTo>
                      <a:pt x="8031" y="19662"/>
                    </a:lnTo>
                    <a:lnTo>
                      <a:pt x="8488" y="19908"/>
                    </a:lnTo>
                    <a:lnTo>
                      <a:pt x="8942" y="20175"/>
                    </a:lnTo>
                    <a:lnTo>
                      <a:pt x="9391" y="20467"/>
                    </a:lnTo>
                    <a:lnTo>
                      <a:pt x="9835" y="20786"/>
                    </a:lnTo>
                    <a:lnTo>
                      <a:pt x="10782" y="21600"/>
                    </a:lnTo>
                    <a:lnTo>
                      <a:pt x="11765" y="20786"/>
                    </a:lnTo>
                    <a:lnTo>
                      <a:pt x="12208" y="20467"/>
                    </a:lnTo>
                    <a:lnTo>
                      <a:pt x="12658" y="20175"/>
                    </a:lnTo>
                    <a:lnTo>
                      <a:pt x="13112" y="19908"/>
                    </a:lnTo>
                    <a:lnTo>
                      <a:pt x="13568" y="19662"/>
                    </a:lnTo>
                    <a:lnTo>
                      <a:pt x="14027" y="19435"/>
                    </a:lnTo>
                    <a:lnTo>
                      <a:pt x="14485" y="19225"/>
                    </a:lnTo>
                    <a:lnTo>
                      <a:pt x="14942" y="19027"/>
                    </a:lnTo>
                    <a:lnTo>
                      <a:pt x="15397" y="18840"/>
                    </a:lnTo>
                    <a:lnTo>
                      <a:pt x="15847" y="18660"/>
                    </a:lnTo>
                    <a:lnTo>
                      <a:pt x="16732" y="18311"/>
                    </a:lnTo>
                    <a:lnTo>
                      <a:pt x="17163" y="18136"/>
                    </a:lnTo>
                    <a:lnTo>
                      <a:pt x="17584" y="17958"/>
                    </a:lnTo>
                    <a:lnTo>
                      <a:pt x="17995" y="17773"/>
                    </a:lnTo>
                    <a:lnTo>
                      <a:pt x="18394" y="17578"/>
                    </a:lnTo>
                    <a:lnTo>
                      <a:pt x="18779" y="17370"/>
                    </a:lnTo>
                    <a:lnTo>
                      <a:pt x="19153" y="17101"/>
                    </a:lnTo>
                    <a:lnTo>
                      <a:pt x="19499" y="16824"/>
                    </a:lnTo>
                    <a:lnTo>
                      <a:pt x="19817" y="16538"/>
                    </a:lnTo>
                    <a:lnTo>
                      <a:pt x="20108" y="16239"/>
                    </a:lnTo>
                    <a:lnTo>
                      <a:pt x="20372" y="15926"/>
                    </a:lnTo>
                    <a:lnTo>
                      <a:pt x="20610" y="15595"/>
                    </a:lnTo>
                    <a:lnTo>
                      <a:pt x="20821" y="15246"/>
                    </a:lnTo>
                    <a:lnTo>
                      <a:pt x="21006" y="14874"/>
                    </a:lnTo>
                    <a:lnTo>
                      <a:pt x="21165" y="14479"/>
                    </a:lnTo>
                    <a:lnTo>
                      <a:pt x="21300" y="14057"/>
                    </a:lnTo>
                    <a:lnTo>
                      <a:pt x="21409" y="13606"/>
                    </a:lnTo>
                    <a:lnTo>
                      <a:pt x="21493" y="13125"/>
                    </a:lnTo>
                    <a:lnTo>
                      <a:pt x="21552" y="12610"/>
                    </a:lnTo>
                    <a:lnTo>
                      <a:pt x="21588" y="12059"/>
                    </a:lnTo>
                    <a:lnTo>
                      <a:pt x="21600" y="11469"/>
                    </a:lnTo>
                    <a:lnTo>
                      <a:pt x="21600" y="3078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Shape"/>
              <p:cNvSpPr/>
              <p:nvPr/>
            </p:nvSpPr>
            <p:spPr>
              <a:xfrm>
                <a:off x="1271015" y="1906524"/>
                <a:ext cx="1594105" cy="30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2"/>
                    </a:moveTo>
                    <a:lnTo>
                      <a:pt x="19141" y="1461"/>
                    </a:lnTo>
                    <a:lnTo>
                      <a:pt x="18497" y="1276"/>
                    </a:lnTo>
                    <a:lnTo>
                      <a:pt x="17857" y="1074"/>
                    </a:lnTo>
                    <a:lnTo>
                      <a:pt x="17223" y="854"/>
                    </a:lnTo>
                    <a:lnTo>
                      <a:pt x="16598" y="614"/>
                    </a:lnTo>
                    <a:lnTo>
                      <a:pt x="15260" y="0"/>
                    </a:lnTo>
                    <a:lnTo>
                      <a:pt x="13873" y="614"/>
                    </a:lnTo>
                    <a:lnTo>
                      <a:pt x="13247" y="854"/>
                    </a:lnTo>
                    <a:lnTo>
                      <a:pt x="12613" y="1074"/>
                    </a:lnTo>
                    <a:lnTo>
                      <a:pt x="11973" y="1276"/>
                    </a:lnTo>
                    <a:lnTo>
                      <a:pt x="11329" y="1461"/>
                    </a:lnTo>
                    <a:lnTo>
                      <a:pt x="10683" y="1632"/>
                    </a:lnTo>
                    <a:lnTo>
                      <a:pt x="10037" y="1791"/>
                    </a:lnTo>
                    <a:lnTo>
                      <a:pt x="9392" y="1940"/>
                    </a:lnTo>
                    <a:lnTo>
                      <a:pt x="8751" y="2081"/>
                    </a:lnTo>
                    <a:lnTo>
                      <a:pt x="8115" y="2217"/>
                    </a:lnTo>
                    <a:lnTo>
                      <a:pt x="6868" y="2479"/>
                    </a:lnTo>
                    <a:lnTo>
                      <a:pt x="6260" y="2611"/>
                    </a:lnTo>
                    <a:lnTo>
                      <a:pt x="5666" y="2746"/>
                    </a:lnTo>
                    <a:lnTo>
                      <a:pt x="5086" y="2885"/>
                    </a:lnTo>
                    <a:lnTo>
                      <a:pt x="4524" y="3033"/>
                    </a:lnTo>
                    <a:lnTo>
                      <a:pt x="3980" y="3189"/>
                    </a:lnTo>
                    <a:lnTo>
                      <a:pt x="3453" y="3392"/>
                    </a:lnTo>
                    <a:lnTo>
                      <a:pt x="2965" y="3600"/>
                    </a:lnTo>
                    <a:lnTo>
                      <a:pt x="2516" y="3816"/>
                    </a:lnTo>
                    <a:lnTo>
                      <a:pt x="2105" y="4041"/>
                    </a:lnTo>
                    <a:lnTo>
                      <a:pt x="1732" y="4277"/>
                    </a:lnTo>
                    <a:lnTo>
                      <a:pt x="1397" y="4526"/>
                    </a:lnTo>
                    <a:lnTo>
                      <a:pt x="1099" y="4790"/>
                    </a:lnTo>
                    <a:lnTo>
                      <a:pt x="838" y="5070"/>
                    </a:lnTo>
                    <a:lnTo>
                      <a:pt x="613" y="5368"/>
                    </a:lnTo>
                    <a:lnTo>
                      <a:pt x="424" y="5686"/>
                    </a:lnTo>
                    <a:lnTo>
                      <a:pt x="270" y="6026"/>
                    </a:lnTo>
                    <a:lnTo>
                      <a:pt x="151" y="6389"/>
                    </a:lnTo>
                    <a:lnTo>
                      <a:pt x="67" y="6777"/>
                    </a:lnTo>
                    <a:lnTo>
                      <a:pt x="17" y="7193"/>
                    </a:lnTo>
                    <a:lnTo>
                      <a:pt x="0" y="7637"/>
                    </a:lnTo>
                    <a:lnTo>
                      <a:pt x="0" y="13963"/>
                    </a:lnTo>
                    <a:lnTo>
                      <a:pt x="17" y="14407"/>
                    </a:lnTo>
                    <a:lnTo>
                      <a:pt x="67" y="14823"/>
                    </a:lnTo>
                    <a:lnTo>
                      <a:pt x="151" y="15211"/>
                    </a:lnTo>
                    <a:lnTo>
                      <a:pt x="270" y="15574"/>
                    </a:lnTo>
                    <a:lnTo>
                      <a:pt x="424" y="15914"/>
                    </a:lnTo>
                    <a:lnTo>
                      <a:pt x="613" y="16232"/>
                    </a:lnTo>
                    <a:lnTo>
                      <a:pt x="838" y="16530"/>
                    </a:lnTo>
                    <a:lnTo>
                      <a:pt x="1099" y="16810"/>
                    </a:lnTo>
                    <a:lnTo>
                      <a:pt x="1397" y="17074"/>
                    </a:lnTo>
                    <a:lnTo>
                      <a:pt x="1732" y="17323"/>
                    </a:lnTo>
                    <a:lnTo>
                      <a:pt x="2105" y="17559"/>
                    </a:lnTo>
                    <a:lnTo>
                      <a:pt x="2516" y="17784"/>
                    </a:lnTo>
                    <a:lnTo>
                      <a:pt x="2965" y="18000"/>
                    </a:lnTo>
                    <a:lnTo>
                      <a:pt x="3453" y="18208"/>
                    </a:lnTo>
                    <a:lnTo>
                      <a:pt x="3980" y="18411"/>
                    </a:lnTo>
                    <a:lnTo>
                      <a:pt x="4524" y="18568"/>
                    </a:lnTo>
                    <a:lnTo>
                      <a:pt x="5086" y="18715"/>
                    </a:lnTo>
                    <a:lnTo>
                      <a:pt x="5666" y="18854"/>
                    </a:lnTo>
                    <a:lnTo>
                      <a:pt x="6260" y="18989"/>
                    </a:lnTo>
                    <a:lnTo>
                      <a:pt x="6868" y="19121"/>
                    </a:lnTo>
                    <a:lnTo>
                      <a:pt x="8751" y="19519"/>
                    </a:lnTo>
                    <a:lnTo>
                      <a:pt x="9392" y="19660"/>
                    </a:lnTo>
                    <a:lnTo>
                      <a:pt x="10037" y="19809"/>
                    </a:lnTo>
                    <a:lnTo>
                      <a:pt x="10683" y="19968"/>
                    </a:lnTo>
                    <a:lnTo>
                      <a:pt x="11329" y="20139"/>
                    </a:lnTo>
                    <a:lnTo>
                      <a:pt x="11973" y="20324"/>
                    </a:lnTo>
                    <a:lnTo>
                      <a:pt x="12613" y="20526"/>
                    </a:lnTo>
                    <a:lnTo>
                      <a:pt x="13247" y="20746"/>
                    </a:lnTo>
                    <a:lnTo>
                      <a:pt x="13873" y="20986"/>
                    </a:lnTo>
                    <a:lnTo>
                      <a:pt x="15211" y="21600"/>
                    </a:lnTo>
                    <a:lnTo>
                      <a:pt x="16598" y="20986"/>
                    </a:lnTo>
                    <a:lnTo>
                      <a:pt x="17223" y="20746"/>
                    </a:lnTo>
                    <a:lnTo>
                      <a:pt x="17857" y="20526"/>
                    </a:lnTo>
                    <a:lnTo>
                      <a:pt x="18497" y="20324"/>
                    </a:lnTo>
                    <a:lnTo>
                      <a:pt x="19141" y="20139"/>
                    </a:lnTo>
                    <a:lnTo>
                      <a:pt x="21600" y="19548"/>
                    </a:lnTo>
                    <a:lnTo>
                      <a:pt x="21600" y="2052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0" name="object 4"/>
            <p:cNvSpPr/>
            <p:nvPr/>
          </p:nvSpPr>
          <p:spPr>
            <a:xfrm>
              <a:off x="0" y="6858"/>
              <a:ext cx="2371345" cy="237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8" y="0"/>
                  </a:moveTo>
                  <a:lnTo>
                    <a:pt x="21379" y="551"/>
                  </a:lnTo>
                  <a:lnTo>
                    <a:pt x="21468" y="1051"/>
                  </a:lnTo>
                  <a:lnTo>
                    <a:pt x="21525" y="1512"/>
                  </a:lnTo>
                  <a:lnTo>
                    <a:pt x="21556" y="1945"/>
                  </a:lnTo>
                  <a:lnTo>
                    <a:pt x="21571" y="2361"/>
                  </a:lnTo>
                  <a:lnTo>
                    <a:pt x="21578" y="2772"/>
                  </a:lnTo>
                  <a:lnTo>
                    <a:pt x="21585" y="3190"/>
                  </a:lnTo>
                  <a:lnTo>
                    <a:pt x="21600" y="3627"/>
                  </a:lnTo>
                  <a:lnTo>
                    <a:pt x="21600" y="11265"/>
                  </a:lnTo>
                  <a:lnTo>
                    <a:pt x="21590" y="11830"/>
                  </a:lnTo>
                  <a:lnTo>
                    <a:pt x="21558" y="12360"/>
                  </a:lnTo>
                  <a:lnTo>
                    <a:pt x="21506" y="12859"/>
                  </a:lnTo>
                  <a:lnTo>
                    <a:pt x="21432" y="13326"/>
                  </a:lnTo>
                  <a:lnTo>
                    <a:pt x="21336" y="13765"/>
                  </a:lnTo>
                  <a:lnTo>
                    <a:pt x="21219" y="14178"/>
                  </a:lnTo>
                  <a:lnTo>
                    <a:pt x="21079" y="14566"/>
                  </a:lnTo>
                  <a:lnTo>
                    <a:pt x="20917" y="14932"/>
                  </a:lnTo>
                  <a:lnTo>
                    <a:pt x="20732" y="15277"/>
                  </a:lnTo>
                  <a:lnTo>
                    <a:pt x="20524" y="15604"/>
                  </a:lnTo>
                  <a:lnTo>
                    <a:pt x="20293" y="15914"/>
                  </a:lnTo>
                  <a:lnTo>
                    <a:pt x="20038" y="16209"/>
                  </a:lnTo>
                  <a:lnTo>
                    <a:pt x="19759" y="16492"/>
                  </a:lnTo>
                  <a:lnTo>
                    <a:pt x="19457" y="16764"/>
                  </a:lnTo>
                  <a:lnTo>
                    <a:pt x="19130" y="17028"/>
                  </a:lnTo>
                  <a:lnTo>
                    <a:pt x="18779" y="17285"/>
                  </a:lnTo>
                  <a:lnTo>
                    <a:pt x="18416" y="17485"/>
                  </a:lnTo>
                  <a:lnTo>
                    <a:pt x="18042" y="17673"/>
                  </a:lnTo>
                  <a:lnTo>
                    <a:pt x="17657" y="17852"/>
                  </a:lnTo>
                  <a:lnTo>
                    <a:pt x="17262" y="18025"/>
                  </a:lnTo>
                  <a:lnTo>
                    <a:pt x="16859" y="18193"/>
                  </a:lnTo>
                  <a:lnTo>
                    <a:pt x="16448" y="18360"/>
                  </a:lnTo>
                  <a:lnTo>
                    <a:pt x="16031" y="18527"/>
                  </a:lnTo>
                  <a:lnTo>
                    <a:pt x="15609" y="18697"/>
                  </a:lnTo>
                  <a:lnTo>
                    <a:pt x="15183" y="18873"/>
                  </a:lnTo>
                  <a:lnTo>
                    <a:pt x="14754" y="19057"/>
                  </a:lnTo>
                  <a:lnTo>
                    <a:pt x="14323" y="19251"/>
                  </a:lnTo>
                  <a:lnTo>
                    <a:pt x="13892" y="19458"/>
                  </a:lnTo>
                  <a:lnTo>
                    <a:pt x="13461" y="19680"/>
                  </a:lnTo>
                  <a:lnTo>
                    <a:pt x="13031" y="19920"/>
                  </a:lnTo>
                  <a:lnTo>
                    <a:pt x="12605" y="20180"/>
                  </a:lnTo>
                  <a:lnTo>
                    <a:pt x="12182" y="20462"/>
                  </a:lnTo>
                  <a:lnTo>
                    <a:pt x="11765" y="20769"/>
                  </a:lnTo>
                  <a:lnTo>
                    <a:pt x="10783" y="21600"/>
                  </a:lnTo>
                  <a:lnTo>
                    <a:pt x="9835" y="20769"/>
                  </a:lnTo>
                  <a:lnTo>
                    <a:pt x="9418" y="20462"/>
                  </a:lnTo>
                  <a:lnTo>
                    <a:pt x="8995" y="20180"/>
                  </a:lnTo>
                  <a:lnTo>
                    <a:pt x="8569" y="19920"/>
                  </a:lnTo>
                  <a:lnTo>
                    <a:pt x="8139" y="19680"/>
                  </a:lnTo>
                  <a:lnTo>
                    <a:pt x="7708" y="19458"/>
                  </a:lnTo>
                  <a:lnTo>
                    <a:pt x="7277" y="19251"/>
                  </a:lnTo>
                  <a:lnTo>
                    <a:pt x="6846" y="19057"/>
                  </a:lnTo>
                  <a:lnTo>
                    <a:pt x="6417" y="18873"/>
                  </a:lnTo>
                  <a:lnTo>
                    <a:pt x="5991" y="18697"/>
                  </a:lnTo>
                  <a:lnTo>
                    <a:pt x="5569" y="18527"/>
                  </a:lnTo>
                  <a:lnTo>
                    <a:pt x="5152" y="18360"/>
                  </a:lnTo>
                  <a:lnTo>
                    <a:pt x="4741" y="18193"/>
                  </a:lnTo>
                  <a:lnTo>
                    <a:pt x="4338" y="18025"/>
                  </a:lnTo>
                  <a:lnTo>
                    <a:pt x="3943" y="17852"/>
                  </a:lnTo>
                  <a:lnTo>
                    <a:pt x="3558" y="17673"/>
                  </a:lnTo>
                  <a:lnTo>
                    <a:pt x="3184" y="17485"/>
                  </a:lnTo>
                  <a:lnTo>
                    <a:pt x="2821" y="17285"/>
                  </a:lnTo>
                  <a:lnTo>
                    <a:pt x="2470" y="17028"/>
                  </a:lnTo>
                  <a:lnTo>
                    <a:pt x="2143" y="16764"/>
                  </a:lnTo>
                  <a:lnTo>
                    <a:pt x="1841" y="16492"/>
                  </a:lnTo>
                  <a:lnTo>
                    <a:pt x="1562" y="16209"/>
                  </a:lnTo>
                  <a:lnTo>
                    <a:pt x="1307" y="15914"/>
                  </a:lnTo>
                  <a:lnTo>
                    <a:pt x="1076" y="15604"/>
                  </a:lnTo>
                  <a:lnTo>
                    <a:pt x="868" y="15277"/>
                  </a:lnTo>
                  <a:lnTo>
                    <a:pt x="683" y="14932"/>
                  </a:lnTo>
                  <a:lnTo>
                    <a:pt x="521" y="14566"/>
                  </a:lnTo>
                  <a:lnTo>
                    <a:pt x="381" y="14178"/>
                  </a:lnTo>
                  <a:lnTo>
                    <a:pt x="264" y="13765"/>
                  </a:lnTo>
                  <a:lnTo>
                    <a:pt x="168" y="13326"/>
                  </a:lnTo>
                  <a:lnTo>
                    <a:pt x="94" y="12859"/>
                  </a:lnTo>
                  <a:lnTo>
                    <a:pt x="42" y="12360"/>
                  </a:lnTo>
                  <a:lnTo>
                    <a:pt x="10" y="11830"/>
                  </a:lnTo>
                  <a:lnTo>
                    <a:pt x="0" y="11265"/>
                  </a:lnTo>
                  <a:lnTo>
                    <a:pt x="0" y="2706"/>
                  </a:lnTo>
                  <a:lnTo>
                    <a:pt x="27" y="2343"/>
                  </a:lnTo>
                  <a:lnTo>
                    <a:pt x="58" y="1887"/>
                  </a:lnTo>
                  <a:lnTo>
                    <a:pt x="98" y="1381"/>
                  </a:lnTo>
                  <a:lnTo>
                    <a:pt x="152" y="872"/>
                  </a:lnTo>
                  <a:lnTo>
                    <a:pt x="226" y="403"/>
                  </a:lnTo>
                  <a:lnTo>
                    <a:pt x="324" y="20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" name="object 5"/>
            <p:cNvSpPr/>
            <p:nvPr/>
          </p:nvSpPr>
          <p:spPr>
            <a:xfrm>
              <a:off x="1271016" y="1821942"/>
              <a:ext cx="1655063" cy="320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6" y="19628"/>
                  </a:moveTo>
                  <a:lnTo>
                    <a:pt x="20763" y="19744"/>
                  </a:lnTo>
                  <a:lnTo>
                    <a:pt x="20143" y="19899"/>
                  </a:lnTo>
                  <a:lnTo>
                    <a:pt x="19522" y="20080"/>
                  </a:lnTo>
                  <a:lnTo>
                    <a:pt x="18911" y="20277"/>
                  </a:lnTo>
                  <a:lnTo>
                    <a:pt x="18327" y="20477"/>
                  </a:lnTo>
                  <a:lnTo>
                    <a:pt x="17782" y="20670"/>
                  </a:lnTo>
                  <a:lnTo>
                    <a:pt x="17291" y="20844"/>
                  </a:lnTo>
                  <a:lnTo>
                    <a:pt x="16868" y="20986"/>
                  </a:lnTo>
                  <a:lnTo>
                    <a:pt x="15459" y="21600"/>
                  </a:lnTo>
                  <a:lnTo>
                    <a:pt x="14100" y="20986"/>
                  </a:lnTo>
                  <a:lnTo>
                    <a:pt x="13501" y="20759"/>
                  </a:lnTo>
                  <a:lnTo>
                    <a:pt x="12896" y="20551"/>
                  </a:lnTo>
                  <a:lnTo>
                    <a:pt x="12284" y="20359"/>
                  </a:lnTo>
                  <a:lnTo>
                    <a:pt x="11669" y="20181"/>
                  </a:lnTo>
                  <a:lnTo>
                    <a:pt x="11051" y="20017"/>
                  </a:lnTo>
                  <a:lnTo>
                    <a:pt x="10433" y="19864"/>
                  </a:lnTo>
                  <a:lnTo>
                    <a:pt x="9815" y="19721"/>
                  </a:lnTo>
                  <a:lnTo>
                    <a:pt x="9200" y="19585"/>
                  </a:lnTo>
                  <a:lnTo>
                    <a:pt x="8589" y="19455"/>
                  </a:lnTo>
                  <a:lnTo>
                    <a:pt x="7984" y="19329"/>
                  </a:lnTo>
                  <a:lnTo>
                    <a:pt x="7386" y="19205"/>
                  </a:lnTo>
                  <a:lnTo>
                    <a:pt x="6797" y="19082"/>
                  </a:lnTo>
                  <a:lnTo>
                    <a:pt x="6218" y="18958"/>
                  </a:lnTo>
                  <a:lnTo>
                    <a:pt x="5652" y="18830"/>
                  </a:lnTo>
                  <a:lnTo>
                    <a:pt x="5100" y="18698"/>
                  </a:lnTo>
                  <a:lnTo>
                    <a:pt x="4564" y="18559"/>
                  </a:lnTo>
                  <a:lnTo>
                    <a:pt x="4044" y="18411"/>
                  </a:lnTo>
                  <a:lnTo>
                    <a:pt x="3541" y="18221"/>
                  </a:lnTo>
                  <a:lnTo>
                    <a:pt x="3072" y="18026"/>
                  </a:lnTo>
                  <a:lnTo>
                    <a:pt x="2639" y="17825"/>
                  </a:lnTo>
                  <a:lnTo>
                    <a:pt x="2240" y="17616"/>
                  </a:lnTo>
                  <a:lnTo>
                    <a:pt x="1875" y="17398"/>
                  </a:lnTo>
                  <a:lnTo>
                    <a:pt x="1543" y="17169"/>
                  </a:lnTo>
                  <a:lnTo>
                    <a:pt x="1245" y="16927"/>
                  </a:lnTo>
                  <a:lnTo>
                    <a:pt x="980" y="16672"/>
                  </a:lnTo>
                  <a:lnTo>
                    <a:pt x="747" y="16402"/>
                  </a:lnTo>
                  <a:lnTo>
                    <a:pt x="547" y="16115"/>
                  </a:lnTo>
                  <a:lnTo>
                    <a:pt x="378" y="15810"/>
                  </a:lnTo>
                  <a:lnTo>
                    <a:pt x="241" y="15486"/>
                  </a:lnTo>
                  <a:lnTo>
                    <a:pt x="135" y="15140"/>
                  </a:lnTo>
                  <a:lnTo>
                    <a:pt x="60" y="14772"/>
                  </a:lnTo>
                  <a:lnTo>
                    <a:pt x="15" y="14381"/>
                  </a:lnTo>
                  <a:lnTo>
                    <a:pt x="0" y="13963"/>
                  </a:lnTo>
                  <a:lnTo>
                    <a:pt x="0" y="7637"/>
                  </a:lnTo>
                  <a:lnTo>
                    <a:pt x="15" y="7219"/>
                  </a:lnTo>
                  <a:lnTo>
                    <a:pt x="60" y="6828"/>
                  </a:lnTo>
                  <a:lnTo>
                    <a:pt x="135" y="6460"/>
                  </a:lnTo>
                  <a:lnTo>
                    <a:pt x="241" y="6114"/>
                  </a:lnTo>
                  <a:lnTo>
                    <a:pt x="378" y="5790"/>
                  </a:lnTo>
                  <a:lnTo>
                    <a:pt x="547" y="5485"/>
                  </a:lnTo>
                  <a:lnTo>
                    <a:pt x="747" y="5198"/>
                  </a:lnTo>
                  <a:lnTo>
                    <a:pt x="980" y="4928"/>
                  </a:lnTo>
                  <a:lnTo>
                    <a:pt x="1245" y="4673"/>
                  </a:lnTo>
                  <a:lnTo>
                    <a:pt x="1543" y="4431"/>
                  </a:lnTo>
                  <a:lnTo>
                    <a:pt x="1875" y="4202"/>
                  </a:lnTo>
                  <a:lnTo>
                    <a:pt x="2240" y="3984"/>
                  </a:lnTo>
                  <a:lnTo>
                    <a:pt x="2639" y="3775"/>
                  </a:lnTo>
                  <a:lnTo>
                    <a:pt x="3072" y="3574"/>
                  </a:lnTo>
                  <a:lnTo>
                    <a:pt x="3541" y="3379"/>
                  </a:lnTo>
                  <a:lnTo>
                    <a:pt x="4044" y="3189"/>
                  </a:lnTo>
                  <a:lnTo>
                    <a:pt x="4564" y="3041"/>
                  </a:lnTo>
                  <a:lnTo>
                    <a:pt x="5100" y="2902"/>
                  </a:lnTo>
                  <a:lnTo>
                    <a:pt x="5652" y="2770"/>
                  </a:lnTo>
                  <a:lnTo>
                    <a:pt x="6218" y="2642"/>
                  </a:lnTo>
                  <a:lnTo>
                    <a:pt x="6797" y="2518"/>
                  </a:lnTo>
                  <a:lnTo>
                    <a:pt x="7386" y="2395"/>
                  </a:lnTo>
                  <a:lnTo>
                    <a:pt x="7984" y="2271"/>
                  </a:lnTo>
                  <a:lnTo>
                    <a:pt x="8589" y="2145"/>
                  </a:lnTo>
                  <a:lnTo>
                    <a:pt x="9200" y="2015"/>
                  </a:lnTo>
                  <a:lnTo>
                    <a:pt x="9815" y="1879"/>
                  </a:lnTo>
                  <a:lnTo>
                    <a:pt x="10433" y="1736"/>
                  </a:lnTo>
                  <a:lnTo>
                    <a:pt x="11051" y="1583"/>
                  </a:lnTo>
                  <a:lnTo>
                    <a:pt x="11669" y="1419"/>
                  </a:lnTo>
                  <a:lnTo>
                    <a:pt x="12284" y="1241"/>
                  </a:lnTo>
                  <a:lnTo>
                    <a:pt x="12896" y="1049"/>
                  </a:lnTo>
                  <a:lnTo>
                    <a:pt x="13501" y="841"/>
                  </a:lnTo>
                  <a:lnTo>
                    <a:pt x="14100" y="614"/>
                  </a:lnTo>
                  <a:lnTo>
                    <a:pt x="15509" y="0"/>
                  </a:lnTo>
                  <a:lnTo>
                    <a:pt x="16868" y="614"/>
                  </a:lnTo>
                  <a:lnTo>
                    <a:pt x="17290" y="752"/>
                  </a:lnTo>
                  <a:lnTo>
                    <a:pt x="17794" y="919"/>
                  </a:lnTo>
                  <a:lnTo>
                    <a:pt x="18363" y="1106"/>
                  </a:lnTo>
                  <a:lnTo>
                    <a:pt x="18981" y="1306"/>
                  </a:lnTo>
                  <a:lnTo>
                    <a:pt x="19630" y="1511"/>
                  </a:lnTo>
                  <a:lnTo>
                    <a:pt x="20294" y="1712"/>
                  </a:lnTo>
                  <a:lnTo>
                    <a:pt x="20957" y="1903"/>
                  </a:lnTo>
                  <a:lnTo>
                    <a:pt x="21600" y="2076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83" name="object 6"/>
          <p:cNvSpPr txBox="1">
            <a:spLocks noGrp="1"/>
          </p:cNvSpPr>
          <p:nvPr>
            <p:ph type="title"/>
          </p:nvPr>
        </p:nvSpPr>
        <p:spPr>
          <a:xfrm>
            <a:off x="1045564" y="1143711"/>
            <a:ext cx="4457701" cy="635001"/>
          </a:xfrm>
          <a:prstGeom prst="rect">
            <a:avLst/>
          </a:prstGeom>
        </p:spPr>
        <p:txBody>
          <a:bodyPr/>
          <a:lstStyle>
            <a:lvl1pPr indent="12700">
              <a:defRPr spc="-1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Rules and Regulation</a:t>
            </a:r>
          </a:p>
        </p:txBody>
      </p:sp>
      <p:sp>
        <p:nvSpPr>
          <p:cNvPr id="84" name="object 7"/>
          <p:cNvSpPr txBox="1"/>
          <p:nvPr/>
        </p:nvSpPr>
        <p:spPr>
          <a:xfrm>
            <a:off x="1045564" y="2291113"/>
            <a:ext cx="8674101" cy="2458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41300" indent="-229234">
              <a:spcBef>
                <a:spcPts val="900"/>
              </a:spcBef>
              <a:buSzPct val="150000"/>
              <a:buFont typeface="Arial"/>
              <a:buChar char="∙"/>
              <a:tabLst>
                <a:tab pos="241300" algn="l"/>
              </a:tabLst>
              <a:defRPr sz="2400">
                <a:solidFill>
                  <a:srgbClr val="431C2F"/>
                </a:solidFill>
              </a:defRPr>
            </a:pPr>
            <a:r>
              <a:t>Planning</a:t>
            </a:r>
            <a:r>
              <a:rPr spc="-20"/>
              <a:t> </a:t>
            </a:r>
            <a:r>
              <a:rPr spc="-5"/>
              <a:t>of</a:t>
            </a:r>
            <a:r>
              <a:rPr spc="-15"/>
              <a:t> </a:t>
            </a:r>
            <a:r>
              <a:t>a</a:t>
            </a:r>
            <a:r>
              <a:rPr spc="-10"/>
              <a:t> </a:t>
            </a:r>
            <a:r>
              <a:rPr spc="-5"/>
              <a:t>Theme based</a:t>
            </a:r>
            <a:r>
              <a:rPr spc="-10"/>
              <a:t> </a:t>
            </a:r>
            <a:r>
              <a:t>Indian</a:t>
            </a:r>
            <a:r>
              <a:rPr spc="-30"/>
              <a:t> </a:t>
            </a:r>
            <a:r>
              <a:rPr spc="-20"/>
              <a:t>Regional</a:t>
            </a:r>
            <a:r>
              <a:rPr spc="-45"/>
              <a:t> </a:t>
            </a:r>
            <a:r>
              <a:rPr spc="-10"/>
              <a:t>menu</a:t>
            </a:r>
          </a:p>
          <a:p>
            <a:pPr marL="675640" lvl="1" indent="-343534" algn="just">
              <a:spcBef>
                <a:spcPts val="700"/>
              </a:spcBef>
              <a:buSzPct val="55000"/>
              <a:buFont typeface="Symbol"/>
              <a:buChar char="·"/>
              <a:tabLst>
                <a:tab pos="673100" algn="l"/>
                <a:tab pos="673100" algn="l"/>
              </a:tabLst>
              <a:defRPr sz="2000" spc="-45">
                <a:solidFill>
                  <a:srgbClr val="431C2F"/>
                </a:solidFill>
              </a:defRPr>
            </a:pPr>
            <a:r>
              <a:t>Each Team</a:t>
            </a:r>
            <a:r>
              <a:rPr spc="-25"/>
              <a:t> </a:t>
            </a:r>
            <a:r>
              <a:rPr spc="-4"/>
              <a:t>will</a:t>
            </a:r>
            <a:r>
              <a:rPr spc="-9"/>
              <a:t> </a:t>
            </a:r>
            <a:r>
              <a:rPr spc="0"/>
              <a:t>be</a:t>
            </a:r>
            <a:r>
              <a:rPr spc="-35"/>
              <a:t> </a:t>
            </a:r>
            <a:r>
              <a:rPr spc="-9"/>
              <a:t>required</a:t>
            </a:r>
            <a:r>
              <a:t> </a:t>
            </a:r>
            <a:r>
              <a:rPr spc="-9"/>
              <a:t>to</a:t>
            </a:r>
            <a:r>
              <a:rPr spc="-19"/>
              <a:t> </a:t>
            </a:r>
            <a:r>
              <a:rPr spc="-4"/>
              <a:t>plan</a:t>
            </a:r>
            <a:r>
              <a:rPr spc="-35"/>
              <a:t> </a:t>
            </a:r>
            <a:r>
              <a:rPr spc="0"/>
              <a:t>and make a Menu Card with THREE</a:t>
            </a:r>
            <a:r>
              <a:rPr spc="-4"/>
              <a:t> </a:t>
            </a:r>
            <a:r>
              <a:rPr spc="-9"/>
              <a:t>dishes</a:t>
            </a:r>
            <a:r>
              <a:rPr spc="-4"/>
              <a:t> </a:t>
            </a:r>
            <a:r>
              <a:rPr spc="0"/>
              <a:t>menu from </a:t>
            </a:r>
            <a:r>
              <a:rPr spc="-9"/>
              <a:t>any </a:t>
            </a:r>
            <a:r>
              <a:t>one</a:t>
            </a:r>
            <a:r>
              <a:rPr spc="-9"/>
              <a:t> </a:t>
            </a:r>
            <a:r>
              <a:rPr spc="-4"/>
              <a:t>of </a:t>
            </a:r>
            <a:r>
              <a:t>Indian</a:t>
            </a:r>
            <a:r>
              <a:rPr spc="-70"/>
              <a:t> </a:t>
            </a:r>
            <a:r>
              <a:rPr spc="-4"/>
              <a:t>regions</a:t>
            </a:r>
            <a:r>
              <a:rPr spc="-25"/>
              <a:t> </a:t>
            </a:r>
            <a:r>
              <a:t>of</a:t>
            </a:r>
            <a:r>
              <a:rPr spc="-9"/>
              <a:t> </a:t>
            </a:r>
            <a:r>
              <a:t>their</a:t>
            </a:r>
            <a:r>
              <a:rPr spc="-15"/>
              <a:t> </a:t>
            </a:r>
            <a:r>
              <a:rPr spc="-9"/>
              <a:t>choice.</a:t>
            </a:r>
          </a:p>
          <a:p>
            <a:pPr marL="675640" lvl="1" indent="-343534" algn="just">
              <a:spcBef>
                <a:spcPts val="600"/>
              </a:spcBef>
              <a:buSzPct val="55000"/>
              <a:buFont typeface="Symbol"/>
              <a:buChar char="·"/>
              <a:tabLst>
                <a:tab pos="673100" algn="l"/>
                <a:tab pos="673100" algn="l"/>
              </a:tabLst>
              <a:defRPr sz="2000" spc="-4">
                <a:solidFill>
                  <a:srgbClr val="431C2F"/>
                </a:solidFill>
              </a:defRPr>
            </a:pPr>
            <a:r>
              <a:t>Each</a:t>
            </a:r>
            <a:r>
              <a:rPr spc="-35"/>
              <a:t> </a:t>
            </a:r>
            <a:r>
              <a:t>team</a:t>
            </a:r>
            <a:r>
              <a:rPr spc="-19"/>
              <a:t> </a:t>
            </a:r>
            <a:r>
              <a:t>will</a:t>
            </a:r>
            <a:r>
              <a:rPr spc="-15"/>
              <a:t> </a:t>
            </a:r>
            <a:r>
              <a:rPr spc="0"/>
              <a:t>be</a:t>
            </a:r>
            <a:r>
              <a:rPr spc="-35"/>
              <a:t> </a:t>
            </a:r>
            <a:r>
              <a:t>given</a:t>
            </a:r>
            <a:r>
              <a:rPr spc="-45"/>
              <a:t> </a:t>
            </a:r>
            <a:r>
              <a:rPr spc="0"/>
              <a:t>20</a:t>
            </a:r>
            <a:r>
              <a:rPr spc="-35"/>
              <a:t> </a:t>
            </a:r>
            <a:r>
              <a:t>minutes</a:t>
            </a:r>
            <a:r>
              <a:rPr spc="-15"/>
              <a:t> </a:t>
            </a:r>
            <a:r>
              <a:t>time</a:t>
            </a:r>
            <a:r>
              <a:rPr spc="9"/>
              <a:t> </a:t>
            </a:r>
            <a:r>
              <a:rPr spc="-15"/>
              <a:t>to</a:t>
            </a:r>
            <a:r>
              <a:t> </a:t>
            </a:r>
            <a:r>
              <a:rPr spc="0"/>
              <a:t>plan</a:t>
            </a:r>
            <a:r>
              <a:rPr spc="-9"/>
              <a:t> </a:t>
            </a:r>
            <a:r>
              <a:rPr spc="0"/>
              <a:t>and</a:t>
            </a:r>
            <a:r>
              <a:t> compile</a:t>
            </a:r>
            <a:r>
              <a:rPr spc="-9"/>
              <a:t> </a:t>
            </a:r>
            <a:r>
              <a:rPr spc="0"/>
              <a:t>the menu.</a:t>
            </a:r>
          </a:p>
          <a:p>
            <a:pPr marL="675640" lvl="1" indent="-343534" algn="just">
              <a:spcBef>
                <a:spcPts val="600"/>
              </a:spcBef>
              <a:buSzPct val="55000"/>
              <a:buFont typeface="Symbol"/>
              <a:buChar char="·"/>
              <a:tabLst>
                <a:tab pos="673100" algn="l"/>
                <a:tab pos="673100" algn="l"/>
              </a:tabLst>
              <a:defRPr sz="2000" spc="-4">
                <a:solidFill>
                  <a:srgbClr val="431C2F"/>
                </a:solidFill>
              </a:defRPr>
            </a:pPr>
            <a:r>
              <a:t>Participants</a:t>
            </a:r>
            <a:r>
              <a:rPr spc="-25"/>
              <a:t> </a:t>
            </a:r>
            <a:r>
              <a:rPr spc="-15"/>
              <a:t>are allowed to</a:t>
            </a:r>
            <a:r>
              <a:t> bring</a:t>
            </a:r>
            <a:r>
              <a:rPr spc="-55"/>
              <a:t> </a:t>
            </a:r>
            <a:r>
              <a:rPr spc="-9"/>
              <a:t>any</a:t>
            </a:r>
            <a:r>
              <a:rPr spc="-45"/>
              <a:t> </a:t>
            </a:r>
            <a:r>
              <a:rPr spc="-9"/>
              <a:t>material</a:t>
            </a:r>
            <a:r>
              <a:rPr spc="35"/>
              <a:t> </a:t>
            </a:r>
            <a:r>
              <a:t>or</a:t>
            </a:r>
            <a:r>
              <a:rPr spc="-9"/>
              <a:t> stationery</a:t>
            </a:r>
            <a:r>
              <a:rPr spc="15"/>
              <a:t> </a:t>
            </a:r>
            <a:r>
              <a:rPr spc="0"/>
              <a:t>as</a:t>
            </a:r>
            <a:r>
              <a:rPr spc="15"/>
              <a:t> </a:t>
            </a:r>
            <a:r>
              <a:rPr spc="-9"/>
              <a:t>required</a:t>
            </a:r>
            <a:r>
              <a:rPr spc="0"/>
              <a:t> </a:t>
            </a:r>
            <a:r>
              <a:rPr spc="-15"/>
              <a:t>to</a:t>
            </a:r>
            <a:r>
              <a:rPr spc="4"/>
              <a:t> </a:t>
            </a:r>
            <a:r>
              <a:rPr spc="-15"/>
              <a:t>make</a:t>
            </a:r>
            <a:r>
              <a:rPr spc="4"/>
              <a:t> </a:t>
            </a:r>
            <a:r>
              <a:rPr spc="0"/>
              <a:t>the </a:t>
            </a:r>
            <a:r>
              <a:t>Menu</a:t>
            </a:r>
            <a:r>
              <a:rPr spc="-15"/>
              <a:t> C</a:t>
            </a:r>
            <a:r>
              <a:rPr spc="-9"/>
              <a:t>ard</a:t>
            </a:r>
            <a:r>
              <a:rPr spc="-25"/>
              <a:t> </a:t>
            </a:r>
            <a:r>
              <a:rPr spc="-9"/>
              <a:t>decorative</a:t>
            </a:r>
            <a:r>
              <a:rPr spc="9"/>
              <a:t> </a:t>
            </a:r>
            <a:r>
              <a:rPr spc="0"/>
              <a:t>and</a:t>
            </a:r>
            <a:r>
              <a:rPr spc="-25"/>
              <a:t> </a:t>
            </a:r>
            <a:r>
              <a:t>appealing.</a:t>
            </a:r>
          </a:p>
          <a:p>
            <a:pPr marL="675640" lvl="1" indent="-343534" algn="just">
              <a:spcBef>
                <a:spcPts val="600"/>
              </a:spcBef>
              <a:buSzPct val="55000"/>
              <a:buFont typeface="Symbol"/>
              <a:buChar char="·"/>
              <a:tabLst>
                <a:tab pos="673100" algn="l"/>
                <a:tab pos="673100" algn="l"/>
              </a:tabLst>
              <a:defRPr sz="2000">
                <a:solidFill>
                  <a:srgbClr val="431C2F"/>
                </a:solidFill>
              </a:defRPr>
            </a:pPr>
            <a:r>
              <a:t>A piece</a:t>
            </a:r>
            <a:r>
              <a:rPr spc="4"/>
              <a:t> </a:t>
            </a:r>
            <a:r>
              <a:t>of</a:t>
            </a:r>
            <a:r>
              <a:rPr spc="4"/>
              <a:t> </a:t>
            </a:r>
            <a:r>
              <a:t>paper</a:t>
            </a:r>
            <a:r>
              <a:rPr spc="9"/>
              <a:t> </a:t>
            </a:r>
            <a:r>
              <a:rPr spc="4"/>
              <a:t>and</a:t>
            </a:r>
            <a:r>
              <a:t> a</a:t>
            </a:r>
            <a:r>
              <a:rPr spc="-4"/>
              <a:t> </a:t>
            </a:r>
            <a:r>
              <a:rPr spc="-15"/>
              <a:t>Pen</a:t>
            </a:r>
            <a:r>
              <a:rPr spc="15"/>
              <a:t> </a:t>
            </a:r>
            <a:r>
              <a:rPr spc="-4"/>
              <a:t>will</a:t>
            </a:r>
            <a:r>
              <a:rPr spc="15"/>
              <a:t> </a:t>
            </a:r>
            <a:r>
              <a:t>be</a:t>
            </a:r>
            <a:r>
              <a:rPr spc="-4"/>
              <a:t> </a:t>
            </a:r>
            <a:r>
              <a:rPr spc="-9"/>
              <a:t>provided</a:t>
            </a:r>
            <a:r>
              <a:rPr spc="-100"/>
              <a:t> </a:t>
            </a:r>
            <a:r>
              <a:rPr spc="-4"/>
              <a:t>by</a:t>
            </a:r>
            <a:r>
              <a:rPr spc="-45"/>
              <a:t> </a:t>
            </a:r>
            <a:r>
              <a:t>the</a:t>
            </a:r>
            <a:r>
              <a:rPr spc="-35"/>
              <a:t> </a:t>
            </a:r>
            <a:r>
              <a:rPr spc="-9"/>
              <a:t>organizing</a:t>
            </a:r>
            <a:r>
              <a:rPr spc="-70"/>
              <a:t> </a:t>
            </a:r>
            <a:r>
              <a:rPr spc="-4"/>
              <a:t>Institution.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object 2"/>
          <p:cNvGrpSpPr/>
          <p:nvPr/>
        </p:nvGrpSpPr>
        <p:grpSpPr>
          <a:xfrm>
            <a:off x="9266680" y="1522"/>
            <a:ext cx="2926080" cy="5031488"/>
            <a:chOff x="0" y="0"/>
            <a:chExt cx="2926078" cy="5031486"/>
          </a:xfrm>
        </p:grpSpPr>
        <p:grpSp>
          <p:nvGrpSpPr>
            <p:cNvPr id="88" name="object 3"/>
            <p:cNvGrpSpPr/>
            <p:nvPr/>
          </p:nvGrpSpPr>
          <p:grpSpPr>
            <a:xfrm>
              <a:off x="60199" y="-1"/>
              <a:ext cx="2865120" cy="4949954"/>
              <a:chOff x="0" y="0"/>
              <a:chExt cx="2865119" cy="4949952"/>
            </a:xfrm>
          </p:grpSpPr>
          <p:sp>
            <p:nvSpPr>
              <p:cNvPr id="86" name="Shape"/>
              <p:cNvSpPr/>
              <p:nvPr/>
            </p:nvSpPr>
            <p:spPr>
              <a:xfrm>
                <a:off x="0" y="0"/>
                <a:ext cx="2249425" cy="2295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078"/>
                    </a:moveTo>
                    <a:lnTo>
                      <a:pt x="21590" y="2524"/>
                    </a:lnTo>
                    <a:lnTo>
                      <a:pt x="21558" y="2004"/>
                    </a:lnTo>
                    <a:lnTo>
                      <a:pt x="21506" y="1516"/>
                    </a:lnTo>
                    <a:lnTo>
                      <a:pt x="21432" y="1057"/>
                    </a:lnTo>
                    <a:lnTo>
                      <a:pt x="21336" y="627"/>
                    </a:lnTo>
                    <a:lnTo>
                      <a:pt x="21218" y="222"/>
                    </a:lnTo>
                    <a:lnTo>
                      <a:pt x="21128" y="0"/>
                    </a:lnTo>
                    <a:lnTo>
                      <a:pt x="472" y="0"/>
                    </a:lnTo>
                    <a:lnTo>
                      <a:pt x="264" y="627"/>
                    </a:lnTo>
                    <a:lnTo>
                      <a:pt x="168" y="1057"/>
                    </a:lnTo>
                    <a:lnTo>
                      <a:pt x="94" y="1516"/>
                    </a:lnTo>
                    <a:lnTo>
                      <a:pt x="42" y="2004"/>
                    </a:lnTo>
                    <a:lnTo>
                      <a:pt x="10" y="2524"/>
                    </a:lnTo>
                    <a:lnTo>
                      <a:pt x="0" y="3078"/>
                    </a:lnTo>
                    <a:lnTo>
                      <a:pt x="0" y="11469"/>
                    </a:lnTo>
                    <a:lnTo>
                      <a:pt x="12" y="12059"/>
                    </a:lnTo>
                    <a:lnTo>
                      <a:pt x="47" y="12610"/>
                    </a:lnTo>
                    <a:lnTo>
                      <a:pt x="107" y="13125"/>
                    </a:lnTo>
                    <a:lnTo>
                      <a:pt x="191" y="13606"/>
                    </a:lnTo>
                    <a:lnTo>
                      <a:pt x="300" y="14057"/>
                    </a:lnTo>
                    <a:lnTo>
                      <a:pt x="434" y="14479"/>
                    </a:lnTo>
                    <a:lnTo>
                      <a:pt x="594" y="14874"/>
                    </a:lnTo>
                    <a:lnTo>
                      <a:pt x="779" y="15246"/>
                    </a:lnTo>
                    <a:lnTo>
                      <a:pt x="990" y="15595"/>
                    </a:lnTo>
                    <a:lnTo>
                      <a:pt x="1228" y="15926"/>
                    </a:lnTo>
                    <a:lnTo>
                      <a:pt x="1492" y="16239"/>
                    </a:lnTo>
                    <a:lnTo>
                      <a:pt x="1783" y="16538"/>
                    </a:lnTo>
                    <a:lnTo>
                      <a:pt x="2101" y="16824"/>
                    </a:lnTo>
                    <a:lnTo>
                      <a:pt x="2447" y="17101"/>
                    </a:lnTo>
                    <a:lnTo>
                      <a:pt x="2821" y="17370"/>
                    </a:lnTo>
                    <a:lnTo>
                      <a:pt x="3206" y="17578"/>
                    </a:lnTo>
                    <a:lnTo>
                      <a:pt x="3605" y="17773"/>
                    </a:lnTo>
                    <a:lnTo>
                      <a:pt x="4016" y="17958"/>
                    </a:lnTo>
                    <a:lnTo>
                      <a:pt x="4437" y="18136"/>
                    </a:lnTo>
                    <a:lnTo>
                      <a:pt x="4868" y="18311"/>
                    </a:lnTo>
                    <a:lnTo>
                      <a:pt x="6203" y="18840"/>
                    </a:lnTo>
                    <a:lnTo>
                      <a:pt x="6658" y="19027"/>
                    </a:lnTo>
                    <a:lnTo>
                      <a:pt x="7115" y="19225"/>
                    </a:lnTo>
                    <a:lnTo>
                      <a:pt x="7573" y="19435"/>
                    </a:lnTo>
                    <a:lnTo>
                      <a:pt x="8031" y="19662"/>
                    </a:lnTo>
                    <a:lnTo>
                      <a:pt x="8488" y="19908"/>
                    </a:lnTo>
                    <a:lnTo>
                      <a:pt x="8942" y="20175"/>
                    </a:lnTo>
                    <a:lnTo>
                      <a:pt x="9391" y="20467"/>
                    </a:lnTo>
                    <a:lnTo>
                      <a:pt x="9835" y="20786"/>
                    </a:lnTo>
                    <a:lnTo>
                      <a:pt x="10782" y="21600"/>
                    </a:lnTo>
                    <a:lnTo>
                      <a:pt x="11765" y="20786"/>
                    </a:lnTo>
                    <a:lnTo>
                      <a:pt x="12208" y="20467"/>
                    </a:lnTo>
                    <a:lnTo>
                      <a:pt x="12658" y="20175"/>
                    </a:lnTo>
                    <a:lnTo>
                      <a:pt x="13112" y="19908"/>
                    </a:lnTo>
                    <a:lnTo>
                      <a:pt x="13568" y="19662"/>
                    </a:lnTo>
                    <a:lnTo>
                      <a:pt x="14027" y="19435"/>
                    </a:lnTo>
                    <a:lnTo>
                      <a:pt x="14485" y="19225"/>
                    </a:lnTo>
                    <a:lnTo>
                      <a:pt x="14942" y="19027"/>
                    </a:lnTo>
                    <a:lnTo>
                      <a:pt x="15397" y="18840"/>
                    </a:lnTo>
                    <a:lnTo>
                      <a:pt x="15847" y="18660"/>
                    </a:lnTo>
                    <a:lnTo>
                      <a:pt x="16732" y="18311"/>
                    </a:lnTo>
                    <a:lnTo>
                      <a:pt x="17163" y="18136"/>
                    </a:lnTo>
                    <a:lnTo>
                      <a:pt x="17584" y="17958"/>
                    </a:lnTo>
                    <a:lnTo>
                      <a:pt x="17995" y="17773"/>
                    </a:lnTo>
                    <a:lnTo>
                      <a:pt x="18394" y="17578"/>
                    </a:lnTo>
                    <a:lnTo>
                      <a:pt x="18779" y="17370"/>
                    </a:lnTo>
                    <a:lnTo>
                      <a:pt x="19153" y="17101"/>
                    </a:lnTo>
                    <a:lnTo>
                      <a:pt x="19499" y="16824"/>
                    </a:lnTo>
                    <a:lnTo>
                      <a:pt x="19817" y="16538"/>
                    </a:lnTo>
                    <a:lnTo>
                      <a:pt x="20108" y="16239"/>
                    </a:lnTo>
                    <a:lnTo>
                      <a:pt x="20372" y="15926"/>
                    </a:lnTo>
                    <a:lnTo>
                      <a:pt x="20610" y="15595"/>
                    </a:lnTo>
                    <a:lnTo>
                      <a:pt x="20821" y="15246"/>
                    </a:lnTo>
                    <a:lnTo>
                      <a:pt x="21006" y="14874"/>
                    </a:lnTo>
                    <a:lnTo>
                      <a:pt x="21165" y="14479"/>
                    </a:lnTo>
                    <a:lnTo>
                      <a:pt x="21300" y="14057"/>
                    </a:lnTo>
                    <a:lnTo>
                      <a:pt x="21409" y="13606"/>
                    </a:lnTo>
                    <a:lnTo>
                      <a:pt x="21493" y="13125"/>
                    </a:lnTo>
                    <a:lnTo>
                      <a:pt x="21552" y="12610"/>
                    </a:lnTo>
                    <a:lnTo>
                      <a:pt x="21588" y="12059"/>
                    </a:lnTo>
                    <a:lnTo>
                      <a:pt x="21600" y="11469"/>
                    </a:lnTo>
                    <a:lnTo>
                      <a:pt x="21600" y="3078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"/>
              <p:cNvSpPr/>
              <p:nvPr/>
            </p:nvSpPr>
            <p:spPr>
              <a:xfrm>
                <a:off x="1271015" y="1906524"/>
                <a:ext cx="1594105" cy="30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2"/>
                    </a:moveTo>
                    <a:lnTo>
                      <a:pt x="19141" y="1461"/>
                    </a:lnTo>
                    <a:lnTo>
                      <a:pt x="18497" y="1276"/>
                    </a:lnTo>
                    <a:lnTo>
                      <a:pt x="17857" y="1074"/>
                    </a:lnTo>
                    <a:lnTo>
                      <a:pt x="17223" y="854"/>
                    </a:lnTo>
                    <a:lnTo>
                      <a:pt x="16598" y="614"/>
                    </a:lnTo>
                    <a:lnTo>
                      <a:pt x="15260" y="0"/>
                    </a:lnTo>
                    <a:lnTo>
                      <a:pt x="13873" y="614"/>
                    </a:lnTo>
                    <a:lnTo>
                      <a:pt x="13247" y="854"/>
                    </a:lnTo>
                    <a:lnTo>
                      <a:pt x="12613" y="1074"/>
                    </a:lnTo>
                    <a:lnTo>
                      <a:pt x="11973" y="1276"/>
                    </a:lnTo>
                    <a:lnTo>
                      <a:pt x="11329" y="1461"/>
                    </a:lnTo>
                    <a:lnTo>
                      <a:pt x="10683" y="1632"/>
                    </a:lnTo>
                    <a:lnTo>
                      <a:pt x="10037" y="1791"/>
                    </a:lnTo>
                    <a:lnTo>
                      <a:pt x="9392" y="1940"/>
                    </a:lnTo>
                    <a:lnTo>
                      <a:pt x="8751" y="2081"/>
                    </a:lnTo>
                    <a:lnTo>
                      <a:pt x="8115" y="2217"/>
                    </a:lnTo>
                    <a:lnTo>
                      <a:pt x="6868" y="2479"/>
                    </a:lnTo>
                    <a:lnTo>
                      <a:pt x="6260" y="2611"/>
                    </a:lnTo>
                    <a:lnTo>
                      <a:pt x="5666" y="2746"/>
                    </a:lnTo>
                    <a:lnTo>
                      <a:pt x="5086" y="2885"/>
                    </a:lnTo>
                    <a:lnTo>
                      <a:pt x="4524" y="3033"/>
                    </a:lnTo>
                    <a:lnTo>
                      <a:pt x="3980" y="3189"/>
                    </a:lnTo>
                    <a:lnTo>
                      <a:pt x="3453" y="3392"/>
                    </a:lnTo>
                    <a:lnTo>
                      <a:pt x="2965" y="3600"/>
                    </a:lnTo>
                    <a:lnTo>
                      <a:pt x="2516" y="3816"/>
                    </a:lnTo>
                    <a:lnTo>
                      <a:pt x="2105" y="4041"/>
                    </a:lnTo>
                    <a:lnTo>
                      <a:pt x="1732" y="4277"/>
                    </a:lnTo>
                    <a:lnTo>
                      <a:pt x="1397" y="4526"/>
                    </a:lnTo>
                    <a:lnTo>
                      <a:pt x="1099" y="4790"/>
                    </a:lnTo>
                    <a:lnTo>
                      <a:pt x="838" y="5070"/>
                    </a:lnTo>
                    <a:lnTo>
                      <a:pt x="613" y="5368"/>
                    </a:lnTo>
                    <a:lnTo>
                      <a:pt x="424" y="5686"/>
                    </a:lnTo>
                    <a:lnTo>
                      <a:pt x="270" y="6026"/>
                    </a:lnTo>
                    <a:lnTo>
                      <a:pt x="151" y="6389"/>
                    </a:lnTo>
                    <a:lnTo>
                      <a:pt x="67" y="6777"/>
                    </a:lnTo>
                    <a:lnTo>
                      <a:pt x="17" y="7193"/>
                    </a:lnTo>
                    <a:lnTo>
                      <a:pt x="0" y="7637"/>
                    </a:lnTo>
                    <a:lnTo>
                      <a:pt x="0" y="13963"/>
                    </a:lnTo>
                    <a:lnTo>
                      <a:pt x="17" y="14407"/>
                    </a:lnTo>
                    <a:lnTo>
                      <a:pt x="67" y="14823"/>
                    </a:lnTo>
                    <a:lnTo>
                      <a:pt x="151" y="15211"/>
                    </a:lnTo>
                    <a:lnTo>
                      <a:pt x="270" y="15574"/>
                    </a:lnTo>
                    <a:lnTo>
                      <a:pt x="424" y="15914"/>
                    </a:lnTo>
                    <a:lnTo>
                      <a:pt x="613" y="16232"/>
                    </a:lnTo>
                    <a:lnTo>
                      <a:pt x="838" y="16530"/>
                    </a:lnTo>
                    <a:lnTo>
                      <a:pt x="1099" y="16810"/>
                    </a:lnTo>
                    <a:lnTo>
                      <a:pt x="1397" y="17074"/>
                    </a:lnTo>
                    <a:lnTo>
                      <a:pt x="1732" y="17323"/>
                    </a:lnTo>
                    <a:lnTo>
                      <a:pt x="2105" y="17559"/>
                    </a:lnTo>
                    <a:lnTo>
                      <a:pt x="2516" y="17784"/>
                    </a:lnTo>
                    <a:lnTo>
                      <a:pt x="2965" y="18000"/>
                    </a:lnTo>
                    <a:lnTo>
                      <a:pt x="3453" y="18208"/>
                    </a:lnTo>
                    <a:lnTo>
                      <a:pt x="3980" y="18411"/>
                    </a:lnTo>
                    <a:lnTo>
                      <a:pt x="4524" y="18568"/>
                    </a:lnTo>
                    <a:lnTo>
                      <a:pt x="5086" y="18715"/>
                    </a:lnTo>
                    <a:lnTo>
                      <a:pt x="5666" y="18854"/>
                    </a:lnTo>
                    <a:lnTo>
                      <a:pt x="6260" y="18989"/>
                    </a:lnTo>
                    <a:lnTo>
                      <a:pt x="6868" y="19121"/>
                    </a:lnTo>
                    <a:lnTo>
                      <a:pt x="8751" y="19519"/>
                    </a:lnTo>
                    <a:lnTo>
                      <a:pt x="9392" y="19660"/>
                    </a:lnTo>
                    <a:lnTo>
                      <a:pt x="10037" y="19809"/>
                    </a:lnTo>
                    <a:lnTo>
                      <a:pt x="10683" y="19968"/>
                    </a:lnTo>
                    <a:lnTo>
                      <a:pt x="11329" y="20139"/>
                    </a:lnTo>
                    <a:lnTo>
                      <a:pt x="11973" y="20324"/>
                    </a:lnTo>
                    <a:lnTo>
                      <a:pt x="12613" y="20526"/>
                    </a:lnTo>
                    <a:lnTo>
                      <a:pt x="13247" y="20746"/>
                    </a:lnTo>
                    <a:lnTo>
                      <a:pt x="13873" y="20986"/>
                    </a:lnTo>
                    <a:lnTo>
                      <a:pt x="15211" y="21600"/>
                    </a:lnTo>
                    <a:lnTo>
                      <a:pt x="16598" y="20986"/>
                    </a:lnTo>
                    <a:lnTo>
                      <a:pt x="17223" y="20746"/>
                    </a:lnTo>
                    <a:lnTo>
                      <a:pt x="17857" y="20526"/>
                    </a:lnTo>
                    <a:lnTo>
                      <a:pt x="18497" y="20324"/>
                    </a:lnTo>
                    <a:lnTo>
                      <a:pt x="19141" y="20139"/>
                    </a:lnTo>
                    <a:lnTo>
                      <a:pt x="21600" y="19548"/>
                    </a:lnTo>
                    <a:lnTo>
                      <a:pt x="21600" y="2052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9" name="object 4"/>
            <p:cNvSpPr/>
            <p:nvPr/>
          </p:nvSpPr>
          <p:spPr>
            <a:xfrm>
              <a:off x="0" y="6858"/>
              <a:ext cx="2371345" cy="237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8" y="0"/>
                  </a:moveTo>
                  <a:lnTo>
                    <a:pt x="21379" y="551"/>
                  </a:lnTo>
                  <a:lnTo>
                    <a:pt x="21468" y="1051"/>
                  </a:lnTo>
                  <a:lnTo>
                    <a:pt x="21525" y="1512"/>
                  </a:lnTo>
                  <a:lnTo>
                    <a:pt x="21556" y="1945"/>
                  </a:lnTo>
                  <a:lnTo>
                    <a:pt x="21571" y="2361"/>
                  </a:lnTo>
                  <a:lnTo>
                    <a:pt x="21578" y="2772"/>
                  </a:lnTo>
                  <a:lnTo>
                    <a:pt x="21585" y="3190"/>
                  </a:lnTo>
                  <a:lnTo>
                    <a:pt x="21600" y="3627"/>
                  </a:lnTo>
                  <a:lnTo>
                    <a:pt x="21600" y="11265"/>
                  </a:lnTo>
                  <a:lnTo>
                    <a:pt x="21590" y="11830"/>
                  </a:lnTo>
                  <a:lnTo>
                    <a:pt x="21558" y="12360"/>
                  </a:lnTo>
                  <a:lnTo>
                    <a:pt x="21506" y="12859"/>
                  </a:lnTo>
                  <a:lnTo>
                    <a:pt x="21432" y="13326"/>
                  </a:lnTo>
                  <a:lnTo>
                    <a:pt x="21336" y="13765"/>
                  </a:lnTo>
                  <a:lnTo>
                    <a:pt x="21219" y="14178"/>
                  </a:lnTo>
                  <a:lnTo>
                    <a:pt x="21079" y="14566"/>
                  </a:lnTo>
                  <a:lnTo>
                    <a:pt x="20917" y="14932"/>
                  </a:lnTo>
                  <a:lnTo>
                    <a:pt x="20732" y="15277"/>
                  </a:lnTo>
                  <a:lnTo>
                    <a:pt x="20524" y="15604"/>
                  </a:lnTo>
                  <a:lnTo>
                    <a:pt x="20293" y="15914"/>
                  </a:lnTo>
                  <a:lnTo>
                    <a:pt x="20038" y="16209"/>
                  </a:lnTo>
                  <a:lnTo>
                    <a:pt x="19759" y="16492"/>
                  </a:lnTo>
                  <a:lnTo>
                    <a:pt x="19457" y="16764"/>
                  </a:lnTo>
                  <a:lnTo>
                    <a:pt x="19130" y="17028"/>
                  </a:lnTo>
                  <a:lnTo>
                    <a:pt x="18779" y="17285"/>
                  </a:lnTo>
                  <a:lnTo>
                    <a:pt x="18416" y="17485"/>
                  </a:lnTo>
                  <a:lnTo>
                    <a:pt x="18042" y="17673"/>
                  </a:lnTo>
                  <a:lnTo>
                    <a:pt x="17657" y="17852"/>
                  </a:lnTo>
                  <a:lnTo>
                    <a:pt x="17262" y="18025"/>
                  </a:lnTo>
                  <a:lnTo>
                    <a:pt x="16859" y="18193"/>
                  </a:lnTo>
                  <a:lnTo>
                    <a:pt x="16448" y="18360"/>
                  </a:lnTo>
                  <a:lnTo>
                    <a:pt x="16031" y="18527"/>
                  </a:lnTo>
                  <a:lnTo>
                    <a:pt x="15609" y="18697"/>
                  </a:lnTo>
                  <a:lnTo>
                    <a:pt x="15183" y="18873"/>
                  </a:lnTo>
                  <a:lnTo>
                    <a:pt x="14754" y="19057"/>
                  </a:lnTo>
                  <a:lnTo>
                    <a:pt x="14323" y="19251"/>
                  </a:lnTo>
                  <a:lnTo>
                    <a:pt x="13892" y="19458"/>
                  </a:lnTo>
                  <a:lnTo>
                    <a:pt x="13461" y="19680"/>
                  </a:lnTo>
                  <a:lnTo>
                    <a:pt x="13031" y="19920"/>
                  </a:lnTo>
                  <a:lnTo>
                    <a:pt x="12605" y="20180"/>
                  </a:lnTo>
                  <a:lnTo>
                    <a:pt x="12182" y="20462"/>
                  </a:lnTo>
                  <a:lnTo>
                    <a:pt x="11765" y="20769"/>
                  </a:lnTo>
                  <a:lnTo>
                    <a:pt x="10783" y="21600"/>
                  </a:lnTo>
                  <a:lnTo>
                    <a:pt x="9835" y="20769"/>
                  </a:lnTo>
                  <a:lnTo>
                    <a:pt x="9418" y="20462"/>
                  </a:lnTo>
                  <a:lnTo>
                    <a:pt x="8995" y="20180"/>
                  </a:lnTo>
                  <a:lnTo>
                    <a:pt x="8569" y="19920"/>
                  </a:lnTo>
                  <a:lnTo>
                    <a:pt x="8139" y="19680"/>
                  </a:lnTo>
                  <a:lnTo>
                    <a:pt x="7708" y="19458"/>
                  </a:lnTo>
                  <a:lnTo>
                    <a:pt x="7277" y="19251"/>
                  </a:lnTo>
                  <a:lnTo>
                    <a:pt x="6846" y="19057"/>
                  </a:lnTo>
                  <a:lnTo>
                    <a:pt x="6417" y="18873"/>
                  </a:lnTo>
                  <a:lnTo>
                    <a:pt x="5991" y="18697"/>
                  </a:lnTo>
                  <a:lnTo>
                    <a:pt x="5569" y="18527"/>
                  </a:lnTo>
                  <a:lnTo>
                    <a:pt x="5152" y="18360"/>
                  </a:lnTo>
                  <a:lnTo>
                    <a:pt x="4741" y="18193"/>
                  </a:lnTo>
                  <a:lnTo>
                    <a:pt x="4338" y="18025"/>
                  </a:lnTo>
                  <a:lnTo>
                    <a:pt x="3943" y="17852"/>
                  </a:lnTo>
                  <a:lnTo>
                    <a:pt x="3558" y="17673"/>
                  </a:lnTo>
                  <a:lnTo>
                    <a:pt x="3184" y="17485"/>
                  </a:lnTo>
                  <a:lnTo>
                    <a:pt x="2821" y="17285"/>
                  </a:lnTo>
                  <a:lnTo>
                    <a:pt x="2470" y="17028"/>
                  </a:lnTo>
                  <a:lnTo>
                    <a:pt x="2143" y="16764"/>
                  </a:lnTo>
                  <a:lnTo>
                    <a:pt x="1841" y="16492"/>
                  </a:lnTo>
                  <a:lnTo>
                    <a:pt x="1562" y="16209"/>
                  </a:lnTo>
                  <a:lnTo>
                    <a:pt x="1307" y="15914"/>
                  </a:lnTo>
                  <a:lnTo>
                    <a:pt x="1076" y="15604"/>
                  </a:lnTo>
                  <a:lnTo>
                    <a:pt x="868" y="15277"/>
                  </a:lnTo>
                  <a:lnTo>
                    <a:pt x="683" y="14932"/>
                  </a:lnTo>
                  <a:lnTo>
                    <a:pt x="521" y="14566"/>
                  </a:lnTo>
                  <a:lnTo>
                    <a:pt x="381" y="14178"/>
                  </a:lnTo>
                  <a:lnTo>
                    <a:pt x="264" y="13765"/>
                  </a:lnTo>
                  <a:lnTo>
                    <a:pt x="168" y="13326"/>
                  </a:lnTo>
                  <a:lnTo>
                    <a:pt x="94" y="12859"/>
                  </a:lnTo>
                  <a:lnTo>
                    <a:pt x="42" y="12360"/>
                  </a:lnTo>
                  <a:lnTo>
                    <a:pt x="10" y="11830"/>
                  </a:lnTo>
                  <a:lnTo>
                    <a:pt x="0" y="11265"/>
                  </a:lnTo>
                  <a:lnTo>
                    <a:pt x="0" y="2706"/>
                  </a:lnTo>
                  <a:lnTo>
                    <a:pt x="27" y="2343"/>
                  </a:lnTo>
                  <a:lnTo>
                    <a:pt x="58" y="1887"/>
                  </a:lnTo>
                  <a:lnTo>
                    <a:pt x="98" y="1381"/>
                  </a:lnTo>
                  <a:lnTo>
                    <a:pt x="152" y="872"/>
                  </a:lnTo>
                  <a:lnTo>
                    <a:pt x="226" y="403"/>
                  </a:lnTo>
                  <a:lnTo>
                    <a:pt x="324" y="20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0" name="object 5"/>
            <p:cNvSpPr/>
            <p:nvPr/>
          </p:nvSpPr>
          <p:spPr>
            <a:xfrm>
              <a:off x="1271016" y="1821942"/>
              <a:ext cx="1655063" cy="320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6" y="19628"/>
                  </a:moveTo>
                  <a:lnTo>
                    <a:pt x="20763" y="19744"/>
                  </a:lnTo>
                  <a:lnTo>
                    <a:pt x="20143" y="19899"/>
                  </a:lnTo>
                  <a:lnTo>
                    <a:pt x="19522" y="20080"/>
                  </a:lnTo>
                  <a:lnTo>
                    <a:pt x="18911" y="20277"/>
                  </a:lnTo>
                  <a:lnTo>
                    <a:pt x="18327" y="20477"/>
                  </a:lnTo>
                  <a:lnTo>
                    <a:pt x="17782" y="20670"/>
                  </a:lnTo>
                  <a:lnTo>
                    <a:pt x="17291" y="20844"/>
                  </a:lnTo>
                  <a:lnTo>
                    <a:pt x="16868" y="20986"/>
                  </a:lnTo>
                  <a:lnTo>
                    <a:pt x="15459" y="21600"/>
                  </a:lnTo>
                  <a:lnTo>
                    <a:pt x="14100" y="20986"/>
                  </a:lnTo>
                  <a:lnTo>
                    <a:pt x="13501" y="20759"/>
                  </a:lnTo>
                  <a:lnTo>
                    <a:pt x="12896" y="20551"/>
                  </a:lnTo>
                  <a:lnTo>
                    <a:pt x="12284" y="20359"/>
                  </a:lnTo>
                  <a:lnTo>
                    <a:pt x="11669" y="20181"/>
                  </a:lnTo>
                  <a:lnTo>
                    <a:pt x="11051" y="20017"/>
                  </a:lnTo>
                  <a:lnTo>
                    <a:pt x="10433" y="19864"/>
                  </a:lnTo>
                  <a:lnTo>
                    <a:pt x="9815" y="19721"/>
                  </a:lnTo>
                  <a:lnTo>
                    <a:pt x="9200" y="19585"/>
                  </a:lnTo>
                  <a:lnTo>
                    <a:pt x="8589" y="19455"/>
                  </a:lnTo>
                  <a:lnTo>
                    <a:pt x="7984" y="19329"/>
                  </a:lnTo>
                  <a:lnTo>
                    <a:pt x="7386" y="19205"/>
                  </a:lnTo>
                  <a:lnTo>
                    <a:pt x="6797" y="19082"/>
                  </a:lnTo>
                  <a:lnTo>
                    <a:pt x="6218" y="18958"/>
                  </a:lnTo>
                  <a:lnTo>
                    <a:pt x="5652" y="18830"/>
                  </a:lnTo>
                  <a:lnTo>
                    <a:pt x="5100" y="18698"/>
                  </a:lnTo>
                  <a:lnTo>
                    <a:pt x="4564" y="18559"/>
                  </a:lnTo>
                  <a:lnTo>
                    <a:pt x="4044" y="18411"/>
                  </a:lnTo>
                  <a:lnTo>
                    <a:pt x="3541" y="18221"/>
                  </a:lnTo>
                  <a:lnTo>
                    <a:pt x="3072" y="18026"/>
                  </a:lnTo>
                  <a:lnTo>
                    <a:pt x="2639" y="17825"/>
                  </a:lnTo>
                  <a:lnTo>
                    <a:pt x="2240" y="17616"/>
                  </a:lnTo>
                  <a:lnTo>
                    <a:pt x="1875" y="17398"/>
                  </a:lnTo>
                  <a:lnTo>
                    <a:pt x="1543" y="17169"/>
                  </a:lnTo>
                  <a:lnTo>
                    <a:pt x="1245" y="16927"/>
                  </a:lnTo>
                  <a:lnTo>
                    <a:pt x="980" y="16672"/>
                  </a:lnTo>
                  <a:lnTo>
                    <a:pt x="747" y="16402"/>
                  </a:lnTo>
                  <a:lnTo>
                    <a:pt x="547" y="16115"/>
                  </a:lnTo>
                  <a:lnTo>
                    <a:pt x="378" y="15810"/>
                  </a:lnTo>
                  <a:lnTo>
                    <a:pt x="241" y="15486"/>
                  </a:lnTo>
                  <a:lnTo>
                    <a:pt x="135" y="15140"/>
                  </a:lnTo>
                  <a:lnTo>
                    <a:pt x="60" y="14772"/>
                  </a:lnTo>
                  <a:lnTo>
                    <a:pt x="15" y="14381"/>
                  </a:lnTo>
                  <a:lnTo>
                    <a:pt x="0" y="13963"/>
                  </a:lnTo>
                  <a:lnTo>
                    <a:pt x="0" y="7637"/>
                  </a:lnTo>
                  <a:lnTo>
                    <a:pt x="15" y="7219"/>
                  </a:lnTo>
                  <a:lnTo>
                    <a:pt x="60" y="6828"/>
                  </a:lnTo>
                  <a:lnTo>
                    <a:pt x="135" y="6460"/>
                  </a:lnTo>
                  <a:lnTo>
                    <a:pt x="241" y="6114"/>
                  </a:lnTo>
                  <a:lnTo>
                    <a:pt x="378" y="5790"/>
                  </a:lnTo>
                  <a:lnTo>
                    <a:pt x="547" y="5485"/>
                  </a:lnTo>
                  <a:lnTo>
                    <a:pt x="747" y="5198"/>
                  </a:lnTo>
                  <a:lnTo>
                    <a:pt x="980" y="4928"/>
                  </a:lnTo>
                  <a:lnTo>
                    <a:pt x="1245" y="4673"/>
                  </a:lnTo>
                  <a:lnTo>
                    <a:pt x="1543" y="4431"/>
                  </a:lnTo>
                  <a:lnTo>
                    <a:pt x="1875" y="4202"/>
                  </a:lnTo>
                  <a:lnTo>
                    <a:pt x="2240" y="3984"/>
                  </a:lnTo>
                  <a:lnTo>
                    <a:pt x="2639" y="3775"/>
                  </a:lnTo>
                  <a:lnTo>
                    <a:pt x="3072" y="3574"/>
                  </a:lnTo>
                  <a:lnTo>
                    <a:pt x="3541" y="3379"/>
                  </a:lnTo>
                  <a:lnTo>
                    <a:pt x="4044" y="3189"/>
                  </a:lnTo>
                  <a:lnTo>
                    <a:pt x="4564" y="3041"/>
                  </a:lnTo>
                  <a:lnTo>
                    <a:pt x="5100" y="2902"/>
                  </a:lnTo>
                  <a:lnTo>
                    <a:pt x="5652" y="2770"/>
                  </a:lnTo>
                  <a:lnTo>
                    <a:pt x="6218" y="2642"/>
                  </a:lnTo>
                  <a:lnTo>
                    <a:pt x="6797" y="2518"/>
                  </a:lnTo>
                  <a:lnTo>
                    <a:pt x="7386" y="2395"/>
                  </a:lnTo>
                  <a:lnTo>
                    <a:pt x="7984" y="2271"/>
                  </a:lnTo>
                  <a:lnTo>
                    <a:pt x="8589" y="2145"/>
                  </a:lnTo>
                  <a:lnTo>
                    <a:pt x="9200" y="2015"/>
                  </a:lnTo>
                  <a:lnTo>
                    <a:pt x="9815" y="1879"/>
                  </a:lnTo>
                  <a:lnTo>
                    <a:pt x="10433" y="1736"/>
                  </a:lnTo>
                  <a:lnTo>
                    <a:pt x="11051" y="1583"/>
                  </a:lnTo>
                  <a:lnTo>
                    <a:pt x="11669" y="1419"/>
                  </a:lnTo>
                  <a:lnTo>
                    <a:pt x="12284" y="1241"/>
                  </a:lnTo>
                  <a:lnTo>
                    <a:pt x="12896" y="1049"/>
                  </a:lnTo>
                  <a:lnTo>
                    <a:pt x="13501" y="841"/>
                  </a:lnTo>
                  <a:lnTo>
                    <a:pt x="14100" y="614"/>
                  </a:lnTo>
                  <a:lnTo>
                    <a:pt x="15509" y="0"/>
                  </a:lnTo>
                  <a:lnTo>
                    <a:pt x="16868" y="614"/>
                  </a:lnTo>
                  <a:lnTo>
                    <a:pt x="17290" y="752"/>
                  </a:lnTo>
                  <a:lnTo>
                    <a:pt x="17794" y="919"/>
                  </a:lnTo>
                  <a:lnTo>
                    <a:pt x="18363" y="1106"/>
                  </a:lnTo>
                  <a:lnTo>
                    <a:pt x="18981" y="1306"/>
                  </a:lnTo>
                  <a:lnTo>
                    <a:pt x="19630" y="1511"/>
                  </a:lnTo>
                  <a:lnTo>
                    <a:pt x="20294" y="1712"/>
                  </a:lnTo>
                  <a:lnTo>
                    <a:pt x="20957" y="1903"/>
                  </a:lnTo>
                  <a:lnTo>
                    <a:pt x="21600" y="2076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2" name="object 6"/>
          <p:cNvSpPr txBox="1"/>
          <p:nvPr/>
        </p:nvSpPr>
        <p:spPr>
          <a:xfrm>
            <a:off x="662325" y="1752927"/>
            <a:ext cx="9003032" cy="3022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5080">
              <a:lnSpc>
                <a:spcPct val="106900"/>
              </a:lnSpc>
              <a:spcBef>
                <a:spcPts val="100"/>
              </a:spcBef>
              <a:tabLst>
                <a:tab pos="342900" algn="l"/>
                <a:tab pos="355600" algn="l"/>
              </a:tabLst>
              <a:defRPr sz="2800" spc="-50">
                <a:solidFill>
                  <a:srgbClr val="431C2F"/>
                </a:solidFill>
              </a:defRPr>
            </a:pPr>
            <a:r>
              <a:t>Table</a:t>
            </a:r>
            <a:r>
              <a:rPr spc="0"/>
              <a:t> </a:t>
            </a:r>
            <a:r>
              <a:rPr spc="-10"/>
              <a:t>set</a:t>
            </a:r>
            <a:r>
              <a:rPr spc="-5"/>
              <a:t> up</a:t>
            </a:r>
            <a:r>
              <a:rPr spc="10"/>
              <a:t> </a:t>
            </a:r>
            <a:r>
              <a:rPr spc="-5"/>
              <a:t>and</a:t>
            </a:r>
            <a:r>
              <a:rPr spc="0"/>
              <a:t> D</a:t>
            </a:r>
            <a:r>
              <a:rPr spc="-10"/>
              <a:t>écor</a:t>
            </a:r>
            <a:r>
              <a:rPr spc="-45"/>
              <a:t> on the Planned </a:t>
            </a:r>
            <a:r>
              <a:rPr spc="-620"/>
              <a:t> </a:t>
            </a:r>
            <a:r>
              <a:rPr spc="-10"/>
              <a:t>Theme </a:t>
            </a:r>
          </a:p>
          <a:p>
            <a:pPr marL="200526" marR="5080" indent="-200526" algn="just">
              <a:lnSpc>
                <a:spcPct val="106900"/>
              </a:lnSpc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 spc="-35">
                <a:solidFill>
                  <a:srgbClr val="431C2F"/>
                </a:solidFill>
              </a:defRPr>
            </a:pPr>
            <a:r>
              <a:t>Participants </a:t>
            </a:r>
            <a:r>
              <a:rPr spc="-5"/>
              <a:t>will </a:t>
            </a:r>
            <a:r>
              <a:t>have to </a:t>
            </a:r>
            <a:r>
              <a:rPr spc="-5"/>
              <a:t>set-up their </a:t>
            </a:r>
            <a:r>
              <a:t>décor on </a:t>
            </a:r>
            <a:r>
              <a:rPr spc="-5"/>
              <a:t>the allotted </a:t>
            </a:r>
            <a:r>
              <a:t>table </a:t>
            </a:r>
            <a:r>
              <a:rPr spc="0"/>
              <a:t>for TWO</a:t>
            </a:r>
            <a:r>
              <a:t> </a:t>
            </a:r>
            <a:r>
              <a:rPr spc="-5"/>
              <a:t>guests</a:t>
            </a:r>
            <a:r>
              <a:rPr spc="-16"/>
              <a:t> </a:t>
            </a:r>
            <a:r>
              <a:rPr spc="-5"/>
              <a:t>as per the decided Indian</a:t>
            </a:r>
            <a:r>
              <a:rPr spc="250"/>
              <a:t> </a:t>
            </a:r>
            <a:r>
              <a:t>Regional</a:t>
            </a:r>
            <a:r>
              <a:rPr spc="22"/>
              <a:t> </a:t>
            </a:r>
            <a:r>
              <a:rPr spc="0"/>
              <a:t>Menu</a:t>
            </a:r>
            <a:r>
              <a:rPr spc="16"/>
              <a:t> theme </a:t>
            </a:r>
            <a:r>
              <a:rPr spc="-33"/>
              <a:t>only.</a:t>
            </a:r>
          </a:p>
          <a:p>
            <a:pPr marL="200526" marR="5080" indent="-200526" algn="just">
              <a:lnSpc>
                <a:spcPct val="106900"/>
              </a:lnSpc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 spc="-35">
                <a:solidFill>
                  <a:srgbClr val="431C2F"/>
                </a:solidFill>
              </a:defRPr>
            </a:pPr>
            <a:r>
              <a:t>Each</a:t>
            </a:r>
            <a:r>
              <a:rPr spc="-16"/>
              <a:t> </a:t>
            </a:r>
            <a:r>
              <a:t>team</a:t>
            </a:r>
            <a:r>
              <a:rPr spc="-22"/>
              <a:t> </a:t>
            </a:r>
            <a:r>
              <a:rPr spc="-5"/>
              <a:t>will </a:t>
            </a:r>
            <a:r>
              <a:rPr spc="0"/>
              <a:t>be</a:t>
            </a:r>
            <a:r>
              <a:rPr spc="-16"/>
              <a:t> </a:t>
            </a:r>
            <a:r>
              <a:rPr spc="-5"/>
              <a:t>given</a:t>
            </a:r>
            <a:r>
              <a:rPr spc="-33"/>
              <a:t> </a:t>
            </a:r>
            <a:r>
              <a:rPr spc="-5"/>
              <a:t>25</a:t>
            </a:r>
            <a:r>
              <a:rPr spc="-27"/>
              <a:t> </a:t>
            </a:r>
            <a:r>
              <a:t>minutes</a:t>
            </a:r>
            <a:r>
              <a:rPr spc="-16"/>
              <a:t> </a:t>
            </a:r>
            <a:r>
              <a:rPr spc="-5"/>
              <a:t>of</a:t>
            </a:r>
            <a:r>
              <a:rPr spc="0"/>
              <a:t> </a:t>
            </a:r>
            <a:r>
              <a:rPr spc="-5"/>
              <a:t>time</a:t>
            </a:r>
            <a:r>
              <a:rPr spc="11"/>
              <a:t> </a:t>
            </a:r>
            <a:r>
              <a:t>to</a:t>
            </a:r>
            <a:r>
              <a:rPr spc="0"/>
              <a:t> </a:t>
            </a:r>
            <a:r>
              <a:t>complete</a:t>
            </a:r>
            <a:r>
              <a:rPr spc="33"/>
              <a:t> </a:t>
            </a:r>
            <a:r>
              <a:rPr spc="0"/>
              <a:t>this </a:t>
            </a:r>
            <a:r>
              <a:t>task.</a:t>
            </a:r>
          </a:p>
          <a:p>
            <a:pPr marL="200526" marR="5080" indent="-200526" algn="just">
              <a:lnSpc>
                <a:spcPct val="106900"/>
              </a:lnSpc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 spc="-35">
                <a:solidFill>
                  <a:srgbClr val="431C2F"/>
                </a:solidFill>
              </a:defRPr>
            </a:pPr>
            <a:r>
              <a:t>Dress</a:t>
            </a:r>
            <a:r>
              <a:rPr spc="-33"/>
              <a:t> </a:t>
            </a:r>
            <a:r>
              <a:rPr spc="-5"/>
              <a:t>Code</a:t>
            </a:r>
            <a:r>
              <a:rPr spc="-22"/>
              <a:t> </a:t>
            </a:r>
            <a:r>
              <a:rPr spc="0"/>
              <a:t>and</a:t>
            </a:r>
            <a:r>
              <a:rPr spc="-33"/>
              <a:t> </a:t>
            </a:r>
            <a:r>
              <a:rPr spc="-16"/>
              <a:t>Props</a:t>
            </a:r>
            <a:r>
              <a:rPr spc="-38"/>
              <a:t> </a:t>
            </a:r>
            <a:r>
              <a:t>according to</a:t>
            </a:r>
            <a:r>
              <a:rPr spc="-27"/>
              <a:t> </a:t>
            </a:r>
            <a:r>
              <a:rPr spc="0"/>
              <a:t>the</a:t>
            </a:r>
            <a:r>
              <a:rPr spc="16"/>
              <a:t> </a:t>
            </a:r>
            <a:r>
              <a:rPr spc="0"/>
              <a:t>theme</a:t>
            </a:r>
            <a:r>
              <a:rPr spc="5"/>
              <a:t> </a:t>
            </a:r>
            <a:r>
              <a:rPr spc="-5"/>
              <a:t>decided</a:t>
            </a:r>
            <a:r>
              <a:rPr spc="27"/>
              <a:t> </a:t>
            </a:r>
            <a:r>
              <a:rPr spc="-5"/>
              <a:t>will</a:t>
            </a:r>
            <a:r>
              <a:rPr spc="22"/>
              <a:t> </a:t>
            </a:r>
            <a:r>
              <a:rPr spc="-5"/>
              <a:t>be</a:t>
            </a:r>
            <a:r>
              <a:rPr spc="0"/>
              <a:t> </a:t>
            </a:r>
            <a:r>
              <a:rPr spc="-5"/>
              <a:t>highly</a:t>
            </a:r>
            <a:r>
              <a:rPr spc="44"/>
              <a:t> </a:t>
            </a:r>
            <a:r>
              <a:rPr spc="-22"/>
              <a:t>appreciated.</a:t>
            </a:r>
          </a:p>
          <a:p>
            <a:pPr marL="200526" marR="5080" indent="-200526" algn="just">
              <a:lnSpc>
                <a:spcPct val="106900"/>
              </a:lnSpc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 spc="-35">
                <a:solidFill>
                  <a:srgbClr val="431C2F"/>
                </a:solidFill>
              </a:defRPr>
            </a:pPr>
            <a:r>
              <a:t>Participants may </a:t>
            </a:r>
            <a:r>
              <a:rPr spc="-5"/>
              <a:t>bring </a:t>
            </a:r>
            <a:r>
              <a:rPr spc="0"/>
              <a:t>their </a:t>
            </a:r>
            <a:r>
              <a:rPr spc="-5"/>
              <a:t>own</a:t>
            </a:r>
            <a:r>
              <a:rPr spc="-16"/>
              <a:t> </a:t>
            </a:r>
            <a:r>
              <a:t>material, </a:t>
            </a:r>
            <a:r>
              <a:rPr spc="-5"/>
              <a:t>equipment or </a:t>
            </a:r>
            <a:r>
              <a:t>stationery </a:t>
            </a:r>
            <a:r>
              <a:rPr spc="0"/>
              <a:t>as </a:t>
            </a:r>
            <a:r>
              <a:t>required </a:t>
            </a:r>
            <a:r>
              <a:rPr spc="-16"/>
              <a:t>for </a:t>
            </a:r>
            <a:r>
              <a:rPr spc="-438"/>
              <a:t> </a:t>
            </a:r>
            <a:r>
              <a:t>setting</a:t>
            </a:r>
            <a:r>
              <a:rPr spc="-5"/>
              <a:t> up</a:t>
            </a:r>
            <a:r>
              <a:rPr spc="16"/>
              <a:t> </a:t>
            </a:r>
            <a:r>
              <a:rPr spc="-5"/>
              <a:t>of table</a:t>
            </a:r>
            <a:r>
              <a:rPr spc="11"/>
              <a:t> </a:t>
            </a:r>
            <a:r>
              <a:t>according</a:t>
            </a:r>
            <a:r>
              <a:rPr spc="27"/>
              <a:t> </a:t>
            </a:r>
            <a:r>
              <a:t>to</a:t>
            </a:r>
            <a:r>
              <a:rPr spc="-5"/>
              <a:t> the</a:t>
            </a:r>
            <a:r>
              <a:rPr spc="11"/>
              <a:t> </a:t>
            </a:r>
            <a:r>
              <a:rPr spc="0"/>
              <a:t>theme.</a:t>
            </a:r>
          </a:p>
          <a:p>
            <a:pPr marL="200526" marR="5080" indent="-200526" algn="just">
              <a:lnSpc>
                <a:spcPct val="106900"/>
              </a:lnSpc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 spc="-35">
                <a:solidFill>
                  <a:srgbClr val="431C2F"/>
                </a:solidFill>
              </a:defRPr>
            </a:pPr>
            <a:r>
              <a:t>Basic</a:t>
            </a:r>
            <a:r>
              <a:rPr spc="-11"/>
              <a:t> c</a:t>
            </a:r>
            <a:r>
              <a:rPr spc="-22"/>
              <a:t>utlery,</a:t>
            </a:r>
            <a:r>
              <a:rPr spc="5"/>
              <a:t> </a:t>
            </a:r>
            <a:r>
              <a:rPr spc="-16"/>
              <a:t>crockery</a:t>
            </a:r>
            <a:r>
              <a:rPr spc="11"/>
              <a:t> </a:t>
            </a:r>
            <a:r>
              <a:rPr spc="0"/>
              <a:t>&amp;</a:t>
            </a:r>
            <a:r>
              <a:t> </a:t>
            </a:r>
            <a:r>
              <a:rPr spc="-11"/>
              <a:t>glassware</a:t>
            </a:r>
            <a:r>
              <a:rPr spc="0"/>
              <a:t> as </a:t>
            </a:r>
            <a:r>
              <a:rPr spc="-11"/>
              <a:t>required</a:t>
            </a:r>
            <a:r>
              <a:rPr spc="16"/>
              <a:t> </a:t>
            </a:r>
            <a:r>
              <a:rPr spc="-16"/>
              <a:t>for</a:t>
            </a:r>
            <a:r>
              <a:rPr spc="5"/>
              <a:t> </a:t>
            </a:r>
            <a:r>
              <a:rPr spc="-11"/>
              <a:t>laying</a:t>
            </a:r>
            <a:r>
              <a:rPr spc="16"/>
              <a:t> </a:t>
            </a:r>
            <a:r>
              <a:t>out the table for </a:t>
            </a:r>
            <a:r>
              <a:rPr spc="0"/>
              <a:t>two</a:t>
            </a:r>
            <a:r>
              <a:rPr spc="11"/>
              <a:t> guest</a:t>
            </a:r>
            <a:r>
              <a:rPr spc="-16"/>
              <a:t>s</a:t>
            </a:r>
            <a:r>
              <a:rPr spc="0"/>
              <a:t> </a:t>
            </a:r>
            <a:r>
              <a:t>on</a:t>
            </a:r>
            <a:r>
              <a:rPr spc="11"/>
              <a:t> </a:t>
            </a:r>
            <a:r>
              <a:rPr spc="0"/>
              <a:t>a</a:t>
            </a:r>
            <a:r>
              <a:t> table</a:t>
            </a:r>
            <a:r>
              <a:rPr spc="22"/>
              <a:t> </a:t>
            </a:r>
            <a:r>
              <a:t>will </a:t>
            </a:r>
            <a:r>
              <a:rPr spc="0"/>
              <a:t>be </a:t>
            </a:r>
            <a:r>
              <a:t>provided</a:t>
            </a:r>
            <a:r>
              <a:rPr spc="-16"/>
              <a:t> </a:t>
            </a:r>
            <a:r>
              <a:t>by</a:t>
            </a:r>
            <a:r>
              <a:rPr spc="-27"/>
              <a:t> </a:t>
            </a:r>
            <a:r>
              <a:rPr spc="0"/>
              <a:t>the</a:t>
            </a:r>
            <a:r>
              <a:rPr spc="-27"/>
              <a:t> </a:t>
            </a:r>
            <a:r>
              <a:t>organizing</a:t>
            </a:r>
            <a:r>
              <a:rPr spc="16"/>
              <a:t> </a:t>
            </a:r>
            <a:r>
              <a:rPr spc="-22"/>
              <a:t>Institution.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object 2"/>
          <p:cNvGrpSpPr/>
          <p:nvPr/>
        </p:nvGrpSpPr>
        <p:grpSpPr>
          <a:xfrm>
            <a:off x="9266680" y="1522"/>
            <a:ext cx="2926080" cy="5031488"/>
            <a:chOff x="0" y="0"/>
            <a:chExt cx="2926078" cy="5031486"/>
          </a:xfrm>
        </p:grpSpPr>
        <p:grpSp>
          <p:nvGrpSpPr>
            <p:cNvPr id="96" name="object 3"/>
            <p:cNvGrpSpPr/>
            <p:nvPr/>
          </p:nvGrpSpPr>
          <p:grpSpPr>
            <a:xfrm>
              <a:off x="60199" y="-1"/>
              <a:ext cx="2865120" cy="4949954"/>
              <a:chOff x="0" y="0"/>
              <a:chExt cx="2865119" cy="4949952"/>
            </a:xfrm>
          </p:grpSpPr>
          <p:sp>
            <p:nvSpPr>
              <p:cNvPr id="94" name="Shape"/>
              <p:cNvSpPr/>
              <p:nvPr/>
            </p:nvSpPr>
            <p:spPr>
              <a:xfrm>
                <a:off x="0" y="0"/>
                <a:ext cx="2249425" cy="2295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078"/>
                    </a:moveTo>
                    <a:lnTo>
                      <a:pt x="21590" y="2524"/>
                    </a:lnTo>
                    <a:lnTo>
                      <a:pt x="21558" y="2004"/>
                    </a:lnTo>
                    <a:lnTo>
                      <a:pt x="21506" y="1516"/>
                    </a:lnTo>
                    <a:lnTo>
                      <a:pt x="21432" y="1057"/>
                    </a:lnTo>
                    <a:lnTo>
                      <a:pt x="21336" y="627"/>
                    </a:lnTo>
                    <a:lnTo>
                      <a:pt x="21218" y="222"/>
                    </a:lnTo>
                    <a:lnTo>
                      <a:pt x="21128" y="0"/>
                    </a:lnTo>
                    <a:lnTo>
                      <a:pt x="472" y="0"/>
                    </a:lnTo>
                    <a:lnTo>
                      <a:pt x="264" y="627"/>
                    </a:lnTo>
                    <a:lnTo>
                      <a:pt x="168" y="1057"/>
                    </a:lnTo>
                    <a:lnTo>
                      <a:pt x="94" y="1516"/>
                    </a:lnTo>
                    <a:lnTo>
                      <a:pt x="42" y="2004"/>
                    </a:lnTo>
                    <a:lnTo>
                      <a:pt x="10" y="2524"/>
                    </a:lnTo>
                    <a:lnTo>
                      <a:pt x="0" y="3078"/>
                    </a:lnTo>
                    <a:lnTo>
                      <a:pt x="0" y="11469"/>
                    </a:lnTo>
                    <a:lnTo>
                      <a:pt x="12" y="12059"/>
                    </a:lnTo>
                    <a:lnTo>
                      <a:pt x="47" y="12610"/>
                    </a:lnTo>
                    <a:lnTo>
                      <a:pt x="107" y="13125"/>
                    </a:lnTo>
                    <a:lnTo>
                      <a:pt x="191" y="13606"/>
                    </a:lnTo>
                    <a:lnTo>
                      <a:pt x="300" y="14057"/>
                    </a:lnTo>
                    <a:lnTo>
                      <a:pt x="434" y="14479"/>
                    </a:lnTo>
                    <a:lnTo>
                      <a:pt x="594" y="14874"/>
                    </a:lnTo>
                    <a:lnTo>
                      <a:pt x="779" y="15246"/>
                    </a:lnTo>
                    <a:lnTo>
                      <a:pt x="990" y="15595"/>
                    </a:lnTo>
                    <a:lnTo>
                      <a:pt x="1228" y="15926"/>
                    </a:lnTo>
                    <a:lnTo>
                      <a:pt x="1492" y="16239"/>
                    </a:lnTo>
                    <a:lnTo>
                      <a:pt x="1783" y="16538"/>
                    </a:lnTo>
                    <a:lnTo>
                      <a:pt x="2101" y="16824"/>
                    </a:lnTo>
                    <a:lnTo>
                      <a:pt x="2447" y="17101"/>
                    </a:lnTo>
                    <a:lnTo>
                      <a:pt x="2821" y="17370"/>
                    </a:lnTo>
                    <a:lnTo>
                      <a:pt x="3206" y="17578"/>
                    </a:lnTo>
                    <a:lnTo>
                      <a:pt x="3605" y="17773"/>
                    </a:lnTo>
                    <a:lnTo>
                      <a:pt x="4016" y="17958"/>
                    </a:lnTo>
                    <a:lnTo>
                      <a:pt x="4437" y="18136"/>
                    </a:lnTo>
                    <a:lnTo>
                      <a:pt x="4868" y="18311"/>
                    </a:lnTo>
                    <a:lnTo>
                      <a:pt x="6203" y="18840"/>
                    </a:lnTo>
                    <a:lnTo>
                      <a:pt x="6658" y="19027"/>
                    </a:lnTo>
                    <a:lnTo>
                      <a:pt x="7115" y="19225"/>
                    </a:lnTo>
                    <a:lnTo>
                      <a:pt x="7573" y="19435"/>
                    </a:lnTo>
                    <a:lnTo>
                      <a:pt x="8031" y="19662"/>
                    </a:lnTo>
                    <a:lnTo>
                      <a:pt x="8488" y="19908"/>
                    </a:lnTo>
                    <a:lnTo>
                      <a:pt x="8942" y="20175"/>
                    </a:lnTo>
                    <a:lnTo>
                      <a:pt x="9391" y="20467"/>
                    </a:lnTo>
                    <a:lnTo>
                      <a:pt x="9835" y="20786"/>
                    </a:lnTo>
                    <a:lnTo>
                      <a:pt x="10782" y="21600"/>
                    </a:lnTo>
                    <a:lnTo>
                      <a:pt x="11765" y="20786"/>
                    </a:lnTo>
                    <a:lnTo>
                      <a:pt x="12208" y="20467"/>
                    </a:lnTo>
                    <a:lnTo>
                      <a:pt x="12658" y="20175"/>
                    </a:lnTo>
                    <a:lnTo>
                      <a:pt x="13112" y="19908"/>
                    </a:lnTo>
                    <a:lnTo>
                      <a:pt x="13568" y="19662"/>
                    </a:lnTo>
                    <a:lnTo>
                      <a:pt x="14027" y="19435"/>
                    </a:lnTo>
                    <a:lnTo>
                      <a:pt x="14485" y="19225"/>
                    </a:lnTo>
                    <a:lnTo>
                      <a:pt x="14942" y="19027"/>
                    </a:lnTo>
                    <a:lnTo>
                      <a:pt x="15397" y="18840"/>
                    </a:lnTo>
                    <a:lnTo>
                      <a:pt x="15847" y="18660"/>
                    </a:lnTo>
                    <a:lnTo>
                      <a:pt x="16732" y="18311"/>
                    </a:lnTo>
                    <a:lnTo>
                      <a:pt x="17163" y="18136"/>
                    </a:lnTo>
                    <a:lnTo>
                      <a:pt x="17584" y="17958"/>
                    </a:lnTo>
                    <a:lnTo>
                      <a:pt x="17995" y="17773"/>
                    </a:lnTo>
                    <a:lnTo>
                      <a:pt x="18394" y="17578"/>
                    </a:lnTo>
                    <a:lnTo>
                      <a:pt x="18779" y="17370"/>
                    </a:lnTo>
                    <a:lnTo>
                      <a:pt x="19153" y="17101"/>
                    </a:lnTo>
                    <a:lnTo>
                      <a:pt x="19499" y="16824"/>
                    </a:lnTo>
                    <a:lnTo>
                      <a:pt x="19817" y="16538"/>
                    </a:lnTo>
                    <a:lnTo>
                      <a:pt x="20108" y="16239"/>
                    </a:lnTo>
                    <a:lnTo>
                      <a:pt x="20372" y="15926"/>
                    </a:lnTo>
                    <a:lnTo>
                      <a:pt x="20610" y="15595"/>
                    </a:lnTo>
                    <a:lnTo>
                      <a:pt x="20821" y="15246"/>
                    </a:lnTo>
                    <a:lnTo>
                      <a:pt x="21006" y="14874"/>
                    </a:lnTo>
                    <a:lnTo>
                      <a:pt x="21165" y="14479"/>
                    </a:lnTo>
                    <a:lnTo>
                      <a:pt x="21300" y="14057"/>
                    </a:lnTo>
                    <a:lnTo>
                      <a:pt x="21409" y="13606"/>
                    </a:lnTo>
                    <a:lnTo>
                      <a:pt x="21493" y="13125"/>
                    </a:lnTo>
                    <a:lnTo>
                      <a:pt x="21552" y="12610"/>
                    </a:lnTo>
                    <a:lnTo>
                      <a:pt x="21588" y="12059"/>
                    </a:lnTo>
                    <a:lnTo>
                      <a:pt x="21600" y="11469"/>
                    </a:lnTo>
                    <a:lnTo>
                      <a:pt x="21600" y="3078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Shape"/>
              <p:cNvSpPr/>
              <p:nvPr/>
            </p:nvSpPr>
            <p:spPr>
              <a:xfrm>
                <a:off x="1271015" y="1906524"/>
                <a:ext cx="1594105" cy="30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2"/>
                    </a:moveTo>
                    <a:lnTo>
                      <a:pt x="19141" y="1461"/>
                    </a:lnTo>
                    <a:lnTo>
                      <a:pt x="18497" y="1276"/>
                    </a:lnTo>
                    <a:lnTo>
                      <a:pt x="17857" y="1074"/>
                    </a:lnTo>
                    <a:lnTo>
                      <a:pt x="17223" y="854"/>
                    </a:lnTo>
                    <a:lnTo>
                      <a:pt x="16598" y="614"/>
                    </a:lnTo>
                    <a:lnTo>
                      <a:pt x="15260" y="0"/>
                    </a:lnTo>
                    <a:lnTo>
                      <a:pt x="13873" y="614"/>
                    </a:lnTo>
                    <a:lnTo>
                      <a:pt x="13247" y="854"/>
                    </a:lnTo>
                    <a:lnTo>
                      <a:pt x="12613" y="1074"/>
                    </a:lnTo>
                    <a:lnTo>
                      <a:pt x="11973" y="1276"/>
                    </a:lnTo>
                    <a:lnTo>
                      <a:pt x="11329" y="1461"/>
                    </a:lnTo>
                    <a:lnTo>
                      <a:pt x="10683" y="1632"/>
                    </a:lnTo>
                    <a:lnTo>
                      <a:pt x="10037" y="1791"/>
                    </a:lnTo>
                    <a:lnTo>
                      <a:pt x="9392" y="1940"/>
                    </a:lnTo>
                    <a:lnTo>
                      <a:pt x="8751" y="2081"/>
                    </a:lnTo>
                    <a:lnTo>
                      <a:pt x="8115" y="2217"/>
                    </a:lnTo>
                    <a:lnTo>
                      <a:pt x="6868" y="2479"/>
                    </a:lnTo>
                    <a:lnTo>
                      <a:pt x="6260" y="2611"/>
                    </a:lnTo>
                    <a:lnTo>
                      <a:pt x="5666" y="2746"/>
                    </a:lnTo>
                    <a:lnTo>
                      <a:pt x="5086" y="2885"/>
                    </a:lnTo>
                    <a:lnTo>
                      <a:pt x="4524" y="3033"/>
                    </a:lnTo>
                    <a:lnTo>
                      <a:pt x="3980" y="3189"/>
                    </a:lnTo>
                    <a:lnTo>
                      <a:pt x="3453" y="3392"/>
                    </a:lnTo>
                    <a:lnTo>
                      <a:pt x="2965" y="3600"/>
                    </a:lnTo>
                    <a:lnTo>
                      <a:pt x="2516" y="3816"/>
                    </a:lnTo>
                    <a:lnTo>
                      <a:pt x="2105" y="4041"/>
                    </a:lnTo>
                    <a:lnTo>
                      <a:pt x="1732" y="4277"/>
                    </a:lnTo>
                    <a:lnTo>
                      <a:pt x="1397" y="4526"/>
                    </a:lnTo>
                    <a:lnTo>
                      <a:pt x="1099" y="4790"/>
                    </a:lnTo>
                    <a:lnTo>
                      <a:pt x="838" y="5070"/>
                    </a:lnTo>
                    <a:lnTo>
                      <a:pt x="613" y="5368"/>
                    </a:lnTo>
                    <a:lnTo>
                      <a:pt x="424" y="5686"/>
                    </a:lnTo>
                    <a:lnTo>
                      <a:pt x="270" y="6026"/>
                    </a:lnTo>
                    <a:lnTo>
                      <a:pt x="151" y="6389"/>
                    </a:lnTo>
                    <a:lnTo>
                      <a:pt x="67" y="6777"/>
                    </a:lnTo>
                    <a:lnTo>
                      <a:pt x="17" y="7193"/>
                    </a:lnTo>
                    <a:lnTo>
                      <a:pt x="0" y="7637"/>
                    </a:lnTo>
                    <a:lnTo>
                      <a:pt x="0" y="13963"/>
                    </a:lnTo>
                    <a:lnTo>
                      <a:pt x="17" y="14407"/>
                    </a:lnTo>
                    <a:lnTo>
                      <a:pt x="67" y="14823"/>
                    </a:lnTo>
                    <a:lnTo>
                      <a:pt x="151" y="15211"/>
                    </a:lnTo>
                    <a:lnTo>
                      <a:pt x="270" y="15574"/>
                    </a:lnTo>
                    <a:lnTo>
                      <a:pt x="424" y="15914"/>
                    </a:lnTo>
                    <a:lnTo>
                      <a:pt x="613" y="16232"/>
                    </a:lnTo>
                    <a:lnTo>
                      <a:pt x="838" y="16530"/>
                    </a:lnTo>
                    <a:lnTo>
                      <a:pt x="1099" y="16810"/>
                    </a:lnTo>
                    <a:lnTo>
                      <a:pt x="1397" y="17074"/>
                    </a:lnTo>
                    <a:lnTo>
                      <a:pt x="1732" y="17323"/>
                    </a:lnTo>
                    <a:lnTo>
                      <a:pt x="2105" y="17559"/>
                    </a:lnTo>
                    <a:lnTo>
                      <a:pt x="2516" y="17784"/>
                    </a:lnTo>
                    <a:lnTo>
                      <a:pt x="2965" y="18000"/>
                    </a:lnTo>
                    <a:lnTo>
                      <a:pt x="3453" y="18208"/>
                    </a:lnTo>
                    <a:lnTo>
                      <a:pt x="3980" y="18411"/>
                    </a:lnTo>
                    <a:lnTo>
                      <a:pt x="4524" y="18568"/>
                    </a:lnTo>
                    <a:lnTo>
                      <a:pt x="5086" y="18715"/>
                    </a:lnTo>
                    <a:lnTo>
                      <a:pt x="5666" y="18854"/>
                    </a:lnTo>
                    <a:lnTo>
                      <a:pt x="6260" y="18989"/>
                    </a:lnTo>
                    <a:lnTo>
                      <a:pt x="6868" y="19121"/>
                    </a:lnTo>
                    <a:lnTo>
                      <a:pt x="8751" y="19519"/>
                    </a:lnTo>
                    <a:lnTo>
                      <a:pt x="9392" y="19660"/>
                    </a:lnTo>
                    <a:lnTo>
                      <a:pt x="10037" y="19809"/>
                    </a:lnTo>
                    <a:lnTo>
                      <a:pt x="10683" y="19968"/>
                    </a:lnTo>
                    <a:lnTo>
                      <a:pt x="11329" y="20139"/>
                    </a:lnTo>
                    <a:lnTo>
                      <a:pt x="11973" y="20324"/>
                    </a:lnTo>
                    <a:lnTo>
                      <a:pt x="12613" y="20526"/>
                    </a:lnTo>
                    <a:lnTo>
                      <a:pt x="13247" y="20746"/>
                    </a:lnTo>
                    <a:lnTo>
                      <a:pt x="13873" y="20986"/>
                    </a:lnTo>
                    <a:lnTo>
                      <a:pt x="15211" y="21600"/>
                    </a:lnTo>
                    <a:lnTo>
                      <a:pt x="16598" y="20986"/>
                    </a:lnTo>
                    <a:lnTo>
                      <a:pt x="17223" y="20746"/>
                    </a:lnTo>
                    <a:lnTo>
                      <a:pt x="17857" y="20526"/>
                    </a:lnTo>
                    <a:lnTo>
                      <a:pt x="18497" y="20324"/>
                    </a:lnTo>
                    <a:lnTo>
                      <a:pt x="19141" y="20139"/>
                    </a:lnTo>
                    <a:lnTo>
                      <a:pt x="21600" y="19548"/>
                    </a:lnTo>
                    <a:lnTo>
                      <a:pt x="21600" y="2052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7" name="object 4"/>
            <p:cNvSpPr/>
            <p:nvPr/>
          </p:nvSpPr>
          <p:spPr>
            <a:xfrm>
              <a:off x="0" y="6858"/>
              <a:ext cx="2371345" cy="237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8" y="0"/>
                  </a:moveTo>
                  <a:lnTo>
                    <a:pt x="21379" y="551"/>
                  </a:lnTo>
                  <a:lnTo>
                    <a:pt x="21468" y="1051"/>
                  </a:lnTo>
                  <a:lnTo>
                    <a:pt x="21525" y="1512"/>
                  </a:lnTo>
                  <a:lnTo>
                    <a:pt x="21556" y="1945"/>
                  </a:lnTo>
                  <a:lnTo>
                    <a:pt x="21571" y="2361"/>
                  </a:lnTo>
                  <a:lnTo>
                    <a:pt x="21578" y="2772"/>
                  </a:lnTo>
                  <a:lnTo>
                    <a:pt x="21585" y="3190"/>
                  </a:lnTo>
                  <a:lnTo>
                    <a:pt x="21600" y="3627"/>
                  </a:lnTo>
                  <a:lnTo>
                    <a:pt x="21600" y="11265"/>
                  </a:lnTo>
                  <a:lnTo>
                    <a:pt x="21590" y="11830"/>
                  </a:lnTo>
                  <a:lnTo>
                    <a:pt x="21558" y="12360"/>
                  </a:lnTo>
                  <a:lnTo>
                    <a:pt x="21506" y="12859"/>
                  </a:lnTo>
                  <a:lnTo>
                    <a:pt x="21432" y="13326"/>
                  </a:lnTo>
                  <a:lnTo>
                    <a:pt x="21336" y="13765"/>
                  </a:lnTo>
                  <a:lnTo>
                    <a:pt x="21219" y="14178"/>
                  </a:lnTo>
                  <a:lnTo>
                    <a:pt x="21079" y="14566"/>
                  </a:lnTo>
                  <a:lnTo>
                    <a:pt x="20917" y="14932"/>
                  </a:lnTo>
                  <a:lnTo>
                    <a:pt x="20732" y="15277"/>
                  </a:lnTo>
                  <a:lnTo>
                    <a:pt x="20524" y="15604"/>
                  </a:lnTo>
                  <a:lnTo>
                    <a:pt x="20293" y="15914"/>
                  </a:lnTo>
                  <a:lnTo>
                    <a:pt x="20038" y="16209"/>
                  </a:lnTo>
                  <a:lnTo>
                    <a:pt x="19759" y="16492"/>
                  </a:lnTo>
                  <a:lnTo>
                    <a:pt x="19457" y="16764"/>
                  </a:lnTo>
                  <a:lnTo>
                    <a:pt x="19130" y="17028"/>
                  </a:lnTo>
                  <a:lnTo>
                    <a:pt x="18779" y="17285"/>
                  </a:lnTo>
                  <a:lnTo>
                    <a:pt x="18416" y="17485"/>
                  </a:lnTo>
                  <a:lnTo>
                    <a:pt x="18042" y="17673"/>
                  </a:lnTo>
                  <a:lnTo>
                    <a:pt x="17657" y="17852"/>
                  </a:lnTo>
                  <a:lnTo>
                    <a:pt x="17262" y="18025"/>
                  </a:lnTo>
                  <a:lnTo>
                    <a:pt x="16859" y="18193"/>
                  </a:lnTo>
                  <a:lnTo>
                    <a:pt x="16448" y="18360"/>
                  </a:lnTo>
                  <a:lnTo>
                    <a:pt x="16031" y="18527"/>
                  </a:lnTo>
                  <a:lnTo>
                    <a:pt x="15609" y="18697"/>
                  </a:lnTo>
                  <a:lnTo>
                    <a:pt x="15183" y="18873"/>
                  </a:lnTo>
                  <a:lnTo>
                    <a:pt x="14754" y="19057"/>
                  </a:lnTo>
                  <a:lnTo>
                    <a:pt x="14323" y="19251"/>
                  </a:lnTo>
                  <a:lnTo>
                    <a:pt x="13892" y="19458"/>
                  </a:lnTo>
                  <a:lnTo>
                    <a:pt x="13461" y="19680"/>
                  </a:lnTo>
                  <a:lnTo>
                    <a:pt x="13031" y="19920"/>
                  </a:lnTo>
                  <a:lnTo>
                    <a:pt x="12605" y="20180"/>
                  </a:lnTo>
                  <a:lnTo>
                    <a:pt x="12182" y="20462"/>
                  </a:lnTo>
                  <a:lnTo>
                    <a:pt x="11765" y="20769"/>
                  </a:lnTo>
                  <a:lnTo>
                    <a:pt x="10783" y="21600"/>
                  </a:lnTo>
                  <a:lnTo>
                    <a:pt x="9835" y="20769"/>
                  </a:lnTo>
                  <a:lnTo>
                    <a:pt x="9418" y="20462"/>
                  </a:lnTo>
                  <a:lnTo>
                    <a:pt x="8995" y="20180"/>
                  </a:lnTo>
                  <a:lnTo>
                    <a:pt x="8569" y="19920"/>
                  </a:lnTo>
                  <a:lnTo>
                    <a:pt x="8139" y="19680"/>
                  </a:lnTo>
                  <a:lnTo>
                    <a:pt x="7708" y="19458"/>
                  </a:lnTo>
                  <a:lnTo>
                    <a:pt x="7277" y="19251"/>
                  </a:lnTo>
                  <a:lnTo>
                    <a:pt x="6846" y="19057"/>
                  </a:lnTo>
                  <a:lnTo>
                    <a:pt x="6417" y="18873"/>
                  </a:lnTo>
                  <a:lnTo>
                    <a:pt x="5991" y="18697"/>
                  </a:lnTo>
                  <a:lnTo>
                    <a:pt x="5569" y="18527"/>
                  </a:lnTo>
                  <a:lnTo>
                    <a:pt x="5152" y="18360"/>
                  </a:lnTo>
                  <a:lnTo>
                    <a:pt x="4741" y="18193"/>
                  </a:lnTo>
                  <a:lnTo>
                    <a:pt x="4338" y="18025"/>
                  </a:lnTo>
                  <a:lnTo>
                    <a:pt x="3943" y="17852"/>
                  </a:lnTo>
                  <a:lnTo>
                    <a:pt x="3558" y="17673"/>
                  </a:lnTo>
                  <a:lnTo>
                    <a:pt x="3184" y="17485"/>
                  </a:lnTo>
                  <a:lnTo>
                    <a:pt x="2821" y="17285"/>
                  </a:lnTo>
                  <a:lnTo>
                    <a:pt x="2470" y="17028"/>
                  </a:lnTo>
                  <a:lnTo>
                    <a:pt x="2143" y="16764"/>
                  </a:lnTo>
                  <a:lnTo>
                    <a:pt x="1841" y="16492"/>
                  </a:lnTo>
                  <a:lnTo>
                    <a:pt x="1562" y="16209"/>
                  </a:lnTo>
                  <a:lnTo>
                    <a:pt x="1307" y="15914"/>
                  </a:lnTo>
                  <a:lnTo>
                    <a:pt x="1076" y="15604"/>
                  </a:lnTo>
                  <a:lnTo>
                    <a:pt x="868" y="15277"/>
                  </a:lnTo>
                  <a:lnTo>
                    <a:pt x="683" y="14932"/>
                  </a:lnTo>
                  <a:lnTo>
                    <a:pt x="521" y="14566"/>
                  </a:lnTo>
                  <a:lnTo>
                    <a:pt x="381" y="14178"/>
                  </a:lnTo>
                  <a:lnTo>
                    <a:pt x="264" y="13765"/>
                  </a:lnTo>
                  <a:lnTo>
                    <a:pt x="168" y="13326"/>
                  </a:lnTo>
                  <a:lnTo>
                    <a:pt x="94" y="12859"/>
                  </a:lnTo>
                  <a:lnTo>
                    <a:pt x="42" y="12360"/>
                  </a:lnTo>
                  <a:lnTo>
                    <a:pt x="10" y="11830"/>
                  </a:lnTo>
                  <a:lnTo>
                    <a:pt x="0" y="11265"/>
                  </a:lnTo>
                  <a:lnTo>
                    <a:pt x="0" y="2706"/>
                  </a:lnTo>
                  <a:lnTo>
                    <a:pt x="27" y="2343"/>
                  </a:lnTo>
                  <a:lnTo>
                    <a:pt x="58" y="1887"/>
                  </a:lnTo>
                  <a:lnTo>
                    <a:pt x="98" y="1381"/>
                  </a:lnTo>
                  <a:lnTo>
                    <a:pt x="152" y="872"/>
                  </a:lnTo>
                  <a:lnTo>
                    <a:pt x="226" y="403"/>
                  </a:lnTo>
                  <a:lnTo>
                    <a:pt x="324" y="20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" name="object 5"/>
            <p:cNvSpPr/>
            <p:nvPr/>
          </p:nvSpPr>
          <p:spPr>
            <a:xfrm>
              <a:off x="1271016" y="1821942"/>
              <a:ext cx="1655063" cy="320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6" y="19628"/>
                  </a:moveTo>
                  <a:lnTo>
                    <a:pt x="20763" y="19744"/>
                  </a:lnTo>
                  <a:lnTo>
                    <a:pt x="20143" y="19899"/>
                  </a:lnTo>
                  <a:lnTo>
                    <a:pt x="19522" y="20080"/>
                  </a:lnTo>
                  <a:lnTo>
                    <a:pt x="18911" y="20277"/>
                  </a:lnTo>
                  <a:lnTo>
                    <a:pt x="18327" y="20477"/>
                  </a:lnTo>
                  <a:lnTo>
                    <a:pt x="17782" y="20670"/>
                  </a:lnTo>
                  <a:lnTo>
                    <a:pt x="17291" y="20844"/>
                  </a:lnTo>
                  <a:lnTo>
                    <a:pt x="16868" y="20986"/>
                  </a:lnTo>
                  <a:lnTo>
                    <a:pt x="15459" y="21600"/>
                  </a:lnTo>
                  <a:lnTo>
                    <a:pt x="14100" y="20986"/>
                  </a:lnTo>
                  <a:lnTo>
                    <a:pt x="13501" y="20759"/>
                  </a:lnTo>
                  <a:lnTo>
                    <a:pt x="12896" y="20551"/>
                  </a:lnTo>
                  <a:lnTo>
                    <a:pt x="12284" y="20359"/>
                  </a:lnTo>
                  <a:lnTo>
                    <a:pt x="11669" y="20181"/>
                  </a:lnTo>
                  <a:lnTo>
                    <a:pt x="11051" y="20017"/>
                  </a:lnTo>
                  <a:lnTo>
                    <a:pt x="10433" y="19864"/>
                  </a:lnTo>
                  <a:lnTo>
                    <a:pt x="9815" y="19721"/>
                  </a:lnTo>
                  <a:lnTo>
                    <a:pt x="9200" y="19585"/>
                  </a:lnTo>
                  <a:lnTo>
                    <a:pt x="8589" y="19455"/>
                  </a:lnTo>
                  <a:lnTo>
                    <a:pt x="7984" y="19329"/>
                  </a:lnTo>
                  <a:lnTo>
                    <a:pt x="7386" y="19205"/>
                  </a:lnTo>
                  <a:lnTo>
                    <a:pt x="6797" y="19082"/>
                  </a:lnTo>
                  <a:lnTo>
                    <a:pt x="6218" y="18958"/>
                  </a:lnTo>
                  <a:lnTo>
                    <a:pt x="5652" y="18830"/>
                  </a:lnTo>
                  <a:lnTo>
                    <a:pt x="5100" y="18698"/>
                  </a:lnTo>
                  <a:lnTo>
                    <a:pt x="4564" y="18559"/>
                  </a:lnTo>
                  <a:lnTo>
                    <a:pt x="4044" y="18411"/>
                  </a:lnTo>
                  <a:lnTo>
                    <a:pt x="3541" y="18221"/>
                  </a:lnTo>
                  <a:lnTo>
                    <a:pt x="3072" y="18026"/>
                  </a:lnTo>
                  <a:lnTo>
                    <a:pt x="2639" y="17825"/>
                  </a:lnTo>
                  <a:lnTo>
                    <a:pt x="2240" y="17616"/>
                  </a:lnTo>
                  <a:lnTo>
                    <a:pt x="1875" y="17398"/>
                  </a:lnTo>
                  <a:lnTo>
                    <a:pt x="1543" y="17169"/>
                  </a:lnTo>
                  <a:lnTo>
                    <a:pt x="1245" y="16927"/>
                  </a:lnTo>
                  <a:lnTo>
                    <a:pt x="980" y="16672"/>
                  </a:lnTo>
                  <a:lnTo>
                    <a:pt x="747" y="16402"/>
                  </a:lnTo>
                  <a:lnTo>
                    <a:pt x="547" y="16115"/>
                  </a:lnTo>
                  <a:lnTo>
                    <a:pt x="378" y="15810"/>
                  </a:lnTo>
                  <a:lnTo>
                    <a:pt x="241" y="15486"/>
                  </a:lnTo>
                  <a:lnTo>
                    <a:pt x="135" y="15140"/>
                  </a:lnTo>
                  <a:lnTo>
                    <a:pt x="60" y="14772"/>
                  </a:lnTo>
                  <a:lnTo>
                    <a:pt x="15" y="14381"/>
                  </a:lnTo>
                  <a:lnTo>
                    <a:pt x="0" y="13963"/>
                  </a:lnTo>
                  <a:lnTo>
                    <a:pt x="0" y="7637"/>
                  </a:lnTo>
                  <a:lnTo>
                    <a:pt x="15" y="7219"/>
                  </a:lnTo>
                  <a:lnTo>
                    <a:pt x="60" y="6828"/>
                  </a:lnTo>
                  <a:lnTo>
                    <a:pt x="135" y="6460"/>
                  </a:lnTo>
                  <a:lnTo>
                    <a:pt x="241" y="6114"/>
                  </a:lnTo>
                  <a:lnTo>
                    <a:pt x="378" y="5790"/>
                  </a:lnTo>
                  <a:lnTo>
                    <a:pt x="547" y="5485"/>
                  </a:lnTo>
                  <a:lnTo>
                    <a:pt x="747" y="5198"/>
                  </a:lnTo>
                  <a:lnTo>
                    <a:pt x="980" y="4928"/>
                  </a:lnTo>
                  <a:lnTo>
                    <a:pt x="1245" y="4673"/>
                  </a:lnTo>
                  <a:lnTo>
                    <a:pt x="1543" y="4431"/>
                  </a:lnTo>
                  <a:lnTo>
                    <a:pt x="1875" y="4202"/>
                  </a:lnTo>
                  <a:lnTo>
                    <a:pt x="2240" y="3984"/>
                  </a:lnTo>
                  <a:lnTo>
                    <a:pt x="2639" y="3775"/>
                  </a:lnTo>
                  <a:lnTo>
                    <a:pt x="3072" y="3574"/>
                  </a:lnTo>
                  <a:lnTo>
                    <a:pt x="3541" y="3379"/>
                  </a:lnTo>
                  <a:lnTo>
                    <a:pt x="4044" y="3189"/>
                  </a:lnTo>
                  <a:lnTo>
                    <a:pt x="4564" y="3041"/>
                  </a:lnTo>
                  <a:lnTo>
                    <a:pt x="5100" y="2902"/>
                  </a:lnTo>
                  <a:lnTo>
                    <a:pt x="5652" y="2770"/>
                  </a:lnTo>
                  <a:lnTo>
                    <a:pt x="6218" y="2642"/>
                  </a:lnTo>
                  <a:lnTo>
                    <a:pt x="6797" y="2518"/>
                  </a:lnTo>
                  <a:lnTo>
                    <a:pt x="7386" y="2395"/>
                  </a:lnTo>
                  <a:lnTo>
                    <a:pt x="7984" y="2271"/>
                  </a:lnTo>
                  <a:lnTo>
                    <a:pt x="8589" y="2145"/>
                  </a:lnTo>
                  <a:lnTo>
                    <a:pt x="9200" y="2015"/>
                  </a:lnTo>
                  <a:lnTo>
                    <a:pt x="9815" y="1879"/>
                  </a:lnTo>
                  <a:lnTo>
                    <a:pt x="10433" y="1736"/>
                  </a:lnTo>
                  <a:lnTo>
                    <a:pt x="11051" y="1583"/>
                  </a:lnTo>
                  <a:lnTo>
                    <a:pt x="11669" y="1419"/>
                  </a:lnTo>
                  <a:lnTo>
                    <a:pt x="12284" y="1241"/>
                  </a:lnTo>
                  <a:lnTo>
                    <a:pt x="12896" y="1049"/>
                  </a:lnTo>
                  <a:lnTo>
                    <a:pt x="13501" y="841"/>
                  </a:lnTo>
                  <a:lnTo>
                    <a:pt x="14100" y="614"/>
                  </a:lnTo>
                  <a:lnTo>
                    <a:pt x="15509" y="0"/>
                  </a:lnTo>
                  <a:lnTo>
                    <a:pt x="16868" y="614"/>
                  </a:lnTo>
                  <a:lnTo>
                    <a:pt x="17290" y="752"/>
                  </a:lnTo>
                  <a:lnTo>
                    <a:pt x="17794" y="919"/>
                  </a:lnTo>
                  <a:lnTo>
                    <a:pt x="18363" y="1106"/>
                  </a:lnTo>
                  <a:lnTo>
                    <a:pt x="18981" y="1306"/>
                  </a:lnTo>
                  <a:lnTo>
                    <a:pt x="19630" y="1511"/>
                  </a:lnTo>
                  <a:lnTo>
                    <a:pt x="20294" y="1712"/>
                  </a:lnTo>
                  <a:lnTo>
                    <a:pt x="20957" y="1903"/>
                  </a:lnTo>
                  <a:lnTo>
                    <a:pt x="21600" y="2076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0" name="object 6"/>
          <p:cNvSpPr txBox="1">
            <a:spLocks noGrp="1"/>
          </p:cNvSpPr>
          <p:nvPr>
            <p:ph type="title"/>
          </p:nvPr>
        </p:nvSpPr>
        <p:spPr>
          <a:xfrm>
            <a:off x="1170838" y="528319"/>
            <a:ext cx="2091055" cy="391161"/>
          </a:xfrm>
          <a:prstGeom prst="rect">
            <a:avLst/>
          </a:prstGeom>
        </p:spPr>
        <p:txBody>
          <a:bodyPr/>
          <a:lstStyle>
            <a:lvl1pPr indent="7620" defTabSz="548640">
              <a:defRPr sz="1800" b="0" spc="-75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Napkin/Serviette Folding</a:t>
            </a:r>
          </a:p>
        </p:txBody>
      </p:sp>
      <p:sp>
        <p:nvSpPr>
          <p:cNvPr id="101" name="object 7"/>
          <p:cNvSpPr txBox="1"/>
          <p:nvPr/>
        </p:nvSpPr>
        <p:spPr>
          <a:xfrm>
            <a:off x="874876" y="1000918"/>
            <a:ext cx="9422132" cy="252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629919" indent="-343534">
              <a:spcBef>
                <a:spcPts val="700"/>
              </a:spcBef>
              <a:buSzPct val="61110"/>
              <a:buFont typeface="Symbol"/>
              <a:buChar char="·"/>
              <a:tabLst>
                <a:tab pos="622300" algn="l"/>
                <a:tab pos="622300" algn="l"/>
              </a:tabLst>
              <a:defRPr sz="2000" spc="-11">
                <a:solidFill>
                  <a:srgbClr val="431C2F"/>
                </a:solidFill>
              </a:defRPr>
            </a:pPr>
            <a:r>
              <a:t>Each</a:t>
            </a:r>
            <a:r>
              <a:rPr spc="-27"/>
              <a:t> </a:t>
            </a:r>
            <a:r>
              <a:rPr spc="-44"/>
              <a:t>Team</a:t>
            </a:r>
            <a:r>
              <a:rPr spc="-33"/>
              <a:t> </a:t>
            </a:r>
            <a:r>
              <a:rPr spc="-5"/>
              <a:t>will</a:t>
            </a:r>
            <a:r>
              <a:rPr spc="0"/>
              <a:t> be</a:t>
            </a:r>
            <a:r>
              <a:rPr spc="-22"/>
              <a:t> </a:t>
            </a:r>
            <a:r>
              <a:rPr spc="-5"/>
              <a:t>given</a:t>
            </a:r>
            <a:r>
              <a:rPr spc="-33"/>
              <a:t> </a:t>
            </a:r>
            <a:r>
              <a:rPr spc="-5"/>
              <a:t>15</a:t>
            </a:r>
            <a:r>
              <a:rPr spc="-22"/>
              <a:t> </a:t>
            </a:r>
            <a:r>
              <a:t>napkins/serviettes to</a:t>
            </a:r>
            <a:r>
              <a:rPr spc="-5"/>
              <a:t> </a:t>
            </a:r>
            <a:r>
              <a:rPr spc="-16"/>
              <a:t>make</a:t>
            </a:r>
            <a:r>
              <a:rPr spc="0"/>
              <a:t> </a:t>
            </a:r>
            <a:r>
              <a:rPr spc="-16"/>
              <a:t>folds</a:t>
            </a:r>
            <a:r>
              <a:rPr spc="5"/>
              <a:t> </a:t>
            </a:r>
            <a:r>
              <a:rPr spc="-5"/>
              <a:t>of</a:t>
            </a:r>
            <a:r>
              <a:t> </a:t>
            </a:r>
            <a:r>
              <a:rPr spc="-5"/>
              <a:t>minimum</a:t>
            </a:r>
            <a:r>
              <a:rPr spc="22"/>
              <a:t> </a:t>
            </a:r>
            <a:r>
              <a:rPr spc="0"/>
              <a:t>5</a:t>
            </a:r>
            <a:r>
              <a:rPr spc="-16"/>
              <a:t> </a:t>
            </a:r>
            <a:r>
              <a:rPr spc="-5"/>
              <a:t>styles</a:t>
            </a:r>
            <a:r>
              <a:rPr spc="-16"/>
              <a:t> </a:t>
            </a:r>
            <a:r>
              <a:rPr spc="-5"/>
              <a:t>of </a:t>
            </a:r>
            <a:r>
              <a:rPr spc="0"/>
              <a:t>their</a:t>
            </a:r>
            <a:r>
              <a:rPr spc="5"/>
              <a:t> </a:t>
            </a:r>
            <a:r>
              <a:rPr spc="-16"/>
              <a:t>choice.</a:t>
            </a:r>
          </a:p>
          <a:p>
            <a:pPr marL="629919" indent="-343534">
              <a:spcBef>
                <a:spcPts val="600"/>
              </a:spcBef>
              <a:buSzPct val="61110"/>
              <a:buFont typeface="Symbol"/>
              <a:buChar char="·"/>
              <a:tabLst>
                <a:tab pos="622300" algn="l"/>
                <a:tab pos="622300" algn="l"/>
              </a:tabLst>
              <a:defRPr sz="2000" spc="-11">
                <a:solidFill>
                  <a:srgbClr val="431C2F"/>
                </a:solidFill>
              </a:defRPr>
            </a:pPr>
            <a:r>
              <a:t>Each</a:t>
            </a:r>
            <a:r>
              <a:rPr spc="-27"/>
              <a:t> </a:t>
            </a:r>
            <a:r>
              <a:t>team</a:t>
            </a:r>
            <a:r>
              <a:rPr spc="-5"/>
              <a:t> </a:t>
            </a:r>
            <a:r>
              <a:t>will</a:t>
            </a:r>
            <a:r>
              <a:rPr spc="-16"/>
              <a:t> </a:t>
            </a:r>
            <a:r>
              <a:rPr spc="0"/>
              <a:t>be</a:t>
            </a:r>
            <a:r>
              <a:rPr spc="-22"/>
              <a:t> </a:t>
            </a:r>
            <a:r>
              <a:rPr spc="-5"/>
              <a:t>given</a:t>
            </a:r>
            <a:r>
              <a:rPr spc="-27"/>
              <a:t> </a:t>
            </a:r>
            <a:r>
              <a:rPr spc="-5"/>
              <a:t>10</a:t>
            </a:r>
            <a:r>
              <a:rPr spc="-22"/>
              <a:t> </a:t>
            </a:r>
            <a:r>
              <a:t>minutes</a:t>
            </a:r>
            <a:r>
              <a:rPr spc="-22"/>
              <a:t> </a:t>
            </a:r>
            <a:r>
              <a:rPr spc="-5"/>
              <a:t>time</a:t>
            </a:r>
            <a:r>
              <a:rPr spc="22"/>
              <a:t> </a:t>
            </a:r>
            <a:r>
              <a:rPr spc="-5"/>
              <a:t>period</a:t>
            </a:r>
            <a:r>
              <a:rPr spc="22"/>
              <a:t> </a:t>
            </a:r>
            <a:r>
              <a:t>to</a:t>
            </a:r>
            <a:r>
              <a:rPr spc="-5"/>
              <a:t> </a:t>
            </a:r>
            <a:r>
              <a:t>complete</a:t>
            </a:r>
            <a:r>
              <a:rPr spc="33"/>
              <a:t> </a:t>
            </a:r>
            <a:r>
              <a:rPr spc="0"/>
              <a:t>the</a:t>
            </a:r>
            <a:r>
              <a:rPr spc="5"/>
              <a:t> </a:t>
            </a:r>
            <a:r>
              <a:rPr spc="-5"/>
              <a:t>same</a:t>
            </a:r>
            <a:r>
              <a:rPr spc="11"/>
              <a:t> </a:t>
            </a:r>
            <a:r>
              <a:t>task.</a:t>
            </a:r>
          </a:p>
          <a:p>
            <a:pPr marL="629919" indent="-343534">
              <a:spcBef>
                <a:spcPts val="600"/>
              </a:spcBef>
              <a:buSzPct val="61110"/>
              <a:buFont typeface="Symbol"/>
              <a:buChar char="·"/>
              <a:tabLst>
                <a:tab pos="622300" algn="l"/>
                <a:tab pos="622300" algn="l"/>
              </a:tabLst>
              <a:defRPr sz="2000" spc="-11">
                <a:solidFill>
                  <a:srgbClr val="431C2F"/>
                </a:solidFill>
              </a:defRPr>
            </a:pPr>
            <a:r>
              <a:t>Napkins/Serviettes</a:t>
            </a:r>
            <a:r>
              <a:rPr spc="-33"/>
              <a:t> </a:t>
            </a:r>
            <a:r>
              <a:rPr spc="-5"/>
              <a:t>will</a:t>
            </a:r>
            <a:r>
              <a:rPr spc="-27"/>
              <a:t> </a:t>
            </a:r>
            <a:r>
              <a:rPr spc="0"/>
              <a:t>be</a:t>
            </a:r>
            <a:r>
              <a:rPr spc="-27"/>
              <a:t> </a:t>
            </a:r>
            <a:r>
              <a:t>provided</a:t>
            </a:r>
            <a:r>
              <a:rPr spc="-33"/>
              <a:t> </a:t>
            </a:r>
            <a:r>
              <a:rPr spc="-5"/>
              <a:t>by</a:t>
            </a:r>
            <a:r>
              <a:rPr spc="-33"/>
              <a:t> </a:t>
            </a:r>
            <a:r>
              <a:rPr spc="0"/>
              <a:t>the</a:t>
            </a:r>
            <a:r>
              <a:rPr spc="5"/>
              <a:t> </a:t>
            </a:r>
            <a:r>
              <a:t>organizing</a:t>
            </a:r>
            <a:r>
              <a:rPr spc="27"/>
              <a:t> </a:t>
            </a:r>
            <a:r>
              <a:rPr spc="-5"/>
              <a:t>Institution.</a:t>
            </a:r>
          </a:p>
          <a:p>
            <a:pPr marL="675640" indent="-343534">
              <a:spcBef>
                <a:spcPts val="600"/>
              </a:spcBef>
              <a:buSzPct val="61110"/>
              <a:buFont typeface="Symbol"/>
              <a:buChar char="·"/>
              <a:tabLst>
                <a:tab pos="673100" algn="l"/>
                <a:tab pos="673100" algn="l"/>
              </a:tabLst>
              <a:defRPr sz="2000" spc="-5">
                <a:solidFill>
                  <a:srgbClr val="431C2F"/>
                </a:solidFill>
              </a:defRPr>
            </a:pPr>
            <a:r>
              <a:t>Crispness</a:t>
            </a:r>
            <a:r>
              <a:rPr spc="-27"/>
              <a:t> </a:t>
            </a:r>
            <a:r>
              <a:rPr spc="0"/>
              <a:t>and</a:t>
            </a:r>
            <a:r>
              <a:rPr spc="-22"/>
              <a:t> </a:t>
            </a:r>
            <a:r>
              <a:rPr spc="-11"/>
              <a:t>accuracy</a:t>
            </a:r>
            <a:r>
              <a:rPr spc="0"/>
              <a:t> </a:t>
            </a:r>
            <a:r>
              <a:t>in</a:t>
            </a:r>
            <a:r>
              <a:rPr spc="-38"/>
              <a:t> </a:t>
            </a:r>
            <a:r>
              <a:rPr spc="0"/>
              <a:t>the</a:t>
            </a:r>
            <a:r>
              <a:rPr spc="-16"/>
              <a:t> folds</a:t>
            </a:r>
            <a:r>
              <a:rPr spc="-33"/>
              <a:t> </a:t>
            </a:r>
            <a:r>
              <a:t>will</a:t>
            </a:r>
            <a:r>
              <a:rPr spc="16"/>
              <a:t> </a:t>
            </a:r>
            <a:r>
              <a:t>be</a:t>
            </a:r>
            <a:r>
              <a:rPr spc="0"/>
              <a:t> </a:t>
            </a:r>
            <a:r>
              <a:rPr spc="-11"/>
              <a:t>appreciated</a:t>
            </a:r>
            <a:r>
              <a:rPr spc="-14"/>
              <a:t>.</a:t>
            </a:r>
          </a:p>
          <a:p>
            <a:pPr>
              <a:defRPr sz="2000"/>
            </a:pPr>
            <a:endParaRPr spc="-14"/>
          </a:p>
          <a:p>
            <a:pPr>
              <a:defRPr sz="1600"/>
            </a:pPr>
            <a:endParaRPr spc="-14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object 2"/>
          <p:cNvGrpSpPr/>
          <p:nvPr/>
        </p:nvGrpSpPr>
        <p:grpSpPr>
          <a:xfrm>
            <a:off x="9266680" y="1522"/>
            <a:ext cx="2926080" cy="5031488"/>
            <a:chOff x="0" y="0"/>
            <a:chExt cx="2926078" cy="5031486"/>
          </a:xfrm>
        </p:grpSpPr>
        <p:grpSp>
          <p:nvGrpSpPr>
            <p:cNvPr id="105" name="object 3"/>
            <p:cNvGrpSpPr/>
            <p:nvPr/>
          </p:nvGrpSpPr>
          <p:grpSpPr>
            <a:xfrm>
              <a:off x="60199" y="-1"/>
              <a:ext cx="2865120" cy="4949954"/>
              <a:chOff x="0" y="0"/>
              <a:chExt cx="2865119" cy="4949952"/>
            </a:xfrm>
          </p:grpSpPr>
          <p:sp>
            <p:nvSpPr>
              <p:cNvPr id="103" name="Shape"/>
              <p:cNvSpPr/>
              <p:nvPr/>
            </p:nvSpPr>
            <p:spPr>
              <a:xfrm>
                <a:off x="0" y="0"/>
                <a:ext cx="2249425" cy="2295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078"/>
                    </a:moveTo>
                    <a:lnTo>
                      <a:pt x="21590" y="2524"/>
                    </a:lnTo>
                    <a:lnTo>
                      <a:pt x="21558" y="2004"/>
                    </a:lnTo>
                    <a:lnTo>
                      <a:pt x="21506" y="1516"/>
                    </a:lnTo>
                    <a:lnTo>
                      <a:pt x="21432" y="1057"/>
                    </a:lnTo>
                    <a:lnTo>
                      <a:pt x="21336" y="627"/>
                    </a:lnTo>
                    <a:lnTo>
                      <a:pt x="21218" y="222"/>
                    </a:lnTo>
                    <a:lnTo>
                      <a:pt x="21128" y="0"/>
                    </a:lnTo>
                    <a:lnTo>
                      <a:pt x="472" y="0"/>
                    </a:lnTo>
                    <a:lnTo>
                      <a:pt x="264" y="627"/>
                    </a:lnTo>
                    <a:lnTo>
                      <a:pt x="168" y="1057"/>
                    </a:lnTo>
                    <a:lnTo>
                      <a:pt x="94" y="1516"/>
                    </a:lnTo>
                    <a:lnTo>
                      <a:pt x="42" y="2004"/>
                    </a:lnTo>
                    <a:lnTo>
                      <a:pt x="10" y="2524"/>
                    </a:lnTo>
                    <a:lnTo>
                      <a:pt x="0" y="3078"/>
                    </a:lnTo>
                    <a:lnTo>
                      <a:pt x="0" y="11469"/>
                    </a:lnTo>
                    <a:lnTo>
                      <a:pt x="12" y="12059"/>
                    </a:lnTo>
                    <a:lnTo>
                      <a:pt x="47" y="12610"/>
                    </a:lnTo>
                    <a:lnTo>
                      <a:pt x="107" y="13125"/>
                    </a:lnTo>
                    <a:lnTo>
                      <a:pt x="191" y="13606"/>
                    </a:lnTo>
                    <a:lnTo>
                      <a:pt x="300" y="14057"/>
                    </a:lnTo>
                    <a:lnTo>
                      <a:pt x="434" y="14479"/>
                    </a:lnTo>
                    <a:lnTo>
                      <a:pt x="594" y="14874"/>
                    </a:lnTo>
                    <a:lnTo>
                      <a:pt x="779" y="15246"/>
                    </a:lnTo>
                    <a:lnTo>
                      <a:pt x="990" y="15595"/>
                    </a:lnTo>
                    <a:lnTo>
                      <a:pt x="1228" y="15926"/>
                    </a:lnTo>
                    <a:lnTo>
                      <a:pt x="1492" y="16239"/>
                    </a:lnTo>
                    <a:lnTo>
                      <a:pt x="1783" y="16538"/>
                    </a:lnTo>
                    <a:lnTo>
                      <a:pt x="2101" y="16824"/>
                    </a:lnTo>
                    <a:lnTo>
                      <a:pt x="2447" y="17101"/>
                    </a:lnTo>
                    <a:lnTo>
                      <a:pt x="2821" y="17370"/>
                    </a:lnTo>
                    <a:lnTo>
                      <a:pt x="3206" y="17578"/>
                    </a:lnTo>
                    <a:lnTo>
                      <a:pt x="3605" y="17773"/>
                    </a:lnTo>
                    <a:lnTo>
                      <a:pt x="4016" y="17958"/>
                    </a:lnTo>
                    <a:lnTo>
                      <a:pt x="4437" y="18136"/>
                    </a:lnTo>
                    <a:lnTo>
                      <a:pt x="4868" y="18311"/>
                    </a:lnTo>
                    <a:lnTo>
                      <a:pt x="6203" y="18840"/>
                    </a:lnTo>
                    <a:lnTo>
                      <a:pt x="6658" y="19027"/>
                    </a:lnTo>
                    <a:lnTo>
                      <a:pt x="7115" y="19225"/>
                    </a:lnTo>
                    <a:lnTo>
                      <a:pt x="7573" y="19435"/>
                    </a:lnTo>
                    <a:lnTo>
                      <a:pt x="8031" y="19662"/>
                    </a:lnTo>
                    <a:lnTo>
                      <a:pt x="8488" y="19908"/>
                    </a:lnTo>
                    <a:lnTo>
                      <a:pt x="8942" y="20175"/>
                    </a:lnTo>
                    <a:lnTo>
                      <a:pt x="9391" y="20467"/>
                    </a:lnTo>
                    <a:lnTo>
                      <a:pt x="9835" y="20786"/>
                    </a:lnTo>
                    <a:lnTo>
                      <a:pt x="10782" y="21600"/>
                    </a:lnTo>
                    <a:lnTo>
                      <a:pt x="11765" y="20786"/>
                    </a:lnTo>
                    <a:lnTo>
                      <a:pt x="12208" y="20467"/>
                    </a:lnTo>
                    <a:lnTo>
                      <a:pt x="12658" y="20175"/>
                    </a:lnTo>
                    <a:lnTo>
                      <a:pt x="13112" y="19908"/>
                    </a:lnTo>
                    <a:lnTo>
                      <a:pt x="13568" y="19662"/>
                    </a:lnTo>
                    <a:lnTo>
                      <a:pt x="14027" y="19435"/>
                    </a:lnTo>
                    <a:lnTo>
                      <a:pt x="14485" y="19225"/>
                    </a:lnTo>
                    <a:lnTo>
                      <a:pt x="14942" y="19027"/>
                    </a:lnTo>
                    <a:lnTo>
                      <a:pt x="15397" y="18840"/>
                    </a:lnTo>
                    <a:lnTo>
                      <a:pt x="15847" y="18660"/>
                    </a:lnTo>
                    <a:lnTo>
                      <a:pt x="16732" y="18311"/>
                    </a:lnTo>
                    <a:lnTo>
                      <a:pt x="17163" y="18136"/>
                    </a:lnTo>
                    <a:lnTo>
                      <a:pt x="17584" y="17958"/>
                    </a:lnTo>
                    <a:lnTo>
                      <a:pt x="17995" y="17773"/>
                    </a:lnTo>
                    <a:lnTo>
                      <a:pt x="18394" y="17578"/>
                    </a:lnTo>
                    <a:lnTo>
                      <a:pt x="18779" y="17370"/>
                    </a:lnTo>
                    <a:lnTo>
                      <a:pt x="19153" y="17101"/>
                    </a:lnTo>
                    <a:lnTo>
                      <a:pt x="19499" y="16824"/>
                    </a:lnTo>
                    <a:lnTo>
                      <a:pt x="19817" y="16538"/>
                    </a:lnTo>
                    <a:lnTo>
                      <a:pt x="20108" y="16239"/>
                    </a:lnTo>
                    <a:lnTo>
                      <a:pt x="20372" y="15926"/>
                    </a:lnTo>
                    <a:lnTo>
                      <a:pt x="20610" y="15595"/>
                    </a:lnTo>
                    <a:lnTo>
                      <a:pt x="20821" y="15246"/>
                    </a:lnTo>
                    <a:lnTo>
                      <a:pt x="21006" y="14874"/>
                    </a:lnTo>
                    <a:lnTo>
                      <a:pt x="21165" y="14479"/>
                    </a:lnTo>
                    <a:lnTo>
                      <a:pt x="21300" y="14057"/>
                    </a:lnTo>
                    <a:lnTo>
                      <a:pt x="21409" y="13606"/>
                    </a:lnTo>
                    <a:lnTo>
                      <a:pt x="21493" y="13125"/>
                    </a:lnTo>
                    <a:lnTo>
                      <a:pt x="21552" y="12610"/>
                    </a:lnTo>
                    <a:lnTo>
                      <a:pt x="21588" y="12059"/>
                    </a:lnTo>
                    <a:lnTo>
                      <a:pt x="21600" y="11469"/>
                    </a:lnTo>
                    <a:lnTo>
                      <a:pt x="21600" y="3078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"/>
              <p:cNvSpPr/>
              <p:nvPr/>
            </p:nvSpPr>
            <p:spPr>
              <a:xfrm>
                <a:off x="1271015" y="1906524"/>
                <a:ext cx="1594105" cy="30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2"/>
                    </a:moveTo>
                    <a:lnTo>
                      <a:pt x="19141" y="1461"/>
                    </a:lnTo>
                    <a:lnTo>
                      <a:pt x="18497" y="1276"/>
                    </a:lnTo>
                    <a:lnTo>
                      <a:pt x="17857" y="1074"/>
                    </a:lnTo>
                    <a:lnTo>
                      <a:pt x="17223" y="854"/>
                    </a:lnTo>
                    <a:lnTo>
                      <a:pt x="16598" y="614"/>
                    </a:lnTo>
                    <a:lnTo>
                      <a:pt x="15260" y="0"/>
                    </a:lnTo>
                    <a:lnTo>
                      <a:pt x="13873" y="614"/>
                    </a:lnTo>
                    <a:lnTo>
                      <a:pt x="13247" y="854"/>
                    </a:lnTo>
                    <a:lnTo>
                      <a:pt x="12613" y="1074"/>
                    </a:lnTo>
                    <a:lnTo>
                      <a:pt x="11973" y="1276"/>
                    </a:lnTo>
                    <a:lnTo>
                      <a:pt x="11329" y="1461"/>
                    </a:lnTo>
                    <a:lnTo>
                      <a:pt x="10683" y="1632"/>
                    </a:lnTo>
                    <a:lnTo>
                      <a:pt x="10037" y="1791"/>
                    </a:lnTo>
                    <a:lnTo>
                      <a:pt x="9392" y="1940"/>
                    </a:lnTo>
                    <a:lnTo>
                      <a:pt x="8751" y="2081"/>
                    </a:lnTo>
                    <a:lnTo>
                      <a:pt x="8115" y="2217"/>
                    </a:lnTo>
                    <a:lnTo>
                      <a:pt x="6868" y="2479"/>
                    </a:lnTo>
                    <a:lnTo>
                      <a:pt x="6260" y="2611"/>
                    </a:lnTo>
                    <a:lnTo>
                      <a:pt x="5666" y="2746"/>
                    </a:lnTo>
                    <a:lnTo>
                      <a:pt x="5086" y="2885"/>
                    </a:lnTo>
                    <a:lnTo>
                      <a:pt x="4524" y="3033"/>
                    </a:lnTo>
                    <a:lnTo>
                      <a:pt x="3980" y="3189"/>
                    </a:lnTo>
                    <a:lnTo>
                      <a:pt x="3453" y="3392"/>
                    </a:lnTo>
                    <a:lnTo>
                      <a:pt x="2965" y="3600"/>
                    </a:lnTo>
                    <a:lnTo>
                      <a:pt x="2516" y="3816"/>
                    </a:lnTo>
                    <a:lnTo>
                      <a:pt x="2105" y="4041"/>
                    </a:lnTo>
                    <a:lnTo>
                      <a:pt x="1732" y="4277"/>
                    </a:lnTo>
                    <a:lnTo>
                      <a:pt x="1397" y="4526"/>
                    </a:lnTo>
                    <a:lnTo>
                      <a:pt x="1099" y="4790"/>
                    </a:lnTo>
                    <a:lnTo>
                      <a:pt x="838" y="5070"/>
                    </a:lnTo>
                    <a:lnTo>
                      <a:pt x="613" y="5368"/>
                    </a:lnTo>
                    <a:lnTo>
                      <a:pt x="424" y="5686"/>
                    </a:lnTo>
                    <a:lnTo>
                      <a:pt x="270" y="6026"/>
                    </a:lnTo>
                    <a:lnTo>
                      <a:pt x="151" y="6389"/>
                    </a:lnTo>
                    <a:lnTo>
                      <a:pt x="67" y="6777"/>
                    </a:lnTo>
                    <a:lnTo>
                      <a:pt x="17" y="7193"/>
                    </a:lnTo>
                    <a:lnTo>
                      <a:pt x="0" y="7637"/>
                    </a:lnTo>
                    <a:lnTo>
                      <a:pt x="0" y="13963"/>
                    </a:lnTo>
                    <a:lnTo>
                      <a:pt x="17" y="14407"/>
                    </a:lnTo>
                    <a:lnTo>
                      <a:pt x="67" y="14823"/>
                    </a:lnTo>
                    <a:lnTo>
                      <a:pt x="151" y="15211"/>
                    </a:lnTo>
                    <a:lnTo>
                      <a:pt x="270" y="15574"/>
                    </a:lnTo>
                    <a:lnTo>
                      <a:pt x="424" y="15914"/>
                    </a:lnTo>
                    <a:lnTo>
                      <a:pt x="613" y="16232"/>
                    </a:lnTo>
                    <a:lnTo>
                      <a:pt x="838" y="16530"/>
                    </a:lnTo>
                    <a:lnTo>
                      <a:pt x="1099" y="16810"/>
                    </a:lnTo>
                    <a:lnTo>
                      <a:pt x="1397" y="17074"/>
                    </a:lnTo>
                    <a:lnTo>
                      <a:pt x="1732" y="17323"/>
                    </a:lnTo>
                    <a:lnTo>
                      <a:pt x="2105" y="17559"/>
                    </a:lnTo>
                    <a:lnTo>
                      <a:pt x="2516" y="17784"/>
                    </a:lnTo>
                    <a:lnTo>
                      <a:pt x="2965" y="18000"/>
                    </a:lnTo>
                    <a:lnTo>
                      <a:pt x="3453" y="18208"/>
                    </a:lnTo>
                    <a:lnTo>
                      <a:pt x="3980" y="18411"/>
                    </a:lnTo>
                    <a:lnTo>
                      <a:pt x="4524" y="18568"/>
                    </a:lnTo>
                    <a:lnTo>
                      <a:pt x="5086" y="18715"/>
                    </a:lnTo>
                    <a:lnTo>
                      <a:pt x="5666" y="18854"/>
                    </a:lnTo>
                    <a:lnTo>
                      <a:pt x="6260" y="18989"/>
                    </a:lnTo>
                    <a:lnTo>
                      <a:pt x="6868" y="19121"/>
                    </a:lnTo>
                    <a:lnTo>
                      <a:pt x="8751" y="19519"/>
                    </a:lnTo>
                    <a:lnTo>
                      <a:pt x="9392" y="19660"/>
                    </a:lnTo>
                    <a:lnTo>
                      <a:pt x="10037" y="19809"/>
                    </a:lnTo>
                    <a:lnTo>
                      <a:pt x="10683" y="19968"/>
                    </a:lnTo>
                    <a:lnTo>
                      <a:pt x="11329" y="20139"/>
                    </a:lnTo>
                    <a:lnTo>
                      <a:pt x="11973" y="20324"/>
                    </a:lnTo>
                    <a:lnTo>
                      <a:pt x="12613" y="20526"/>
                    </a:lnTo>
                    <a:lnTo>
                      <a:pt x="13247" y="20746"/>
                    </a:lnTo>
                    <a:lnTo>
                      <a:pt x="13873" y="20986"/>
                    </a:lnTo>
                    <a:lnTo>
                      <a:pt x="15211" y="21600"/>
                    </a:lnTo>
                    <a:lnTo>
                      <a:pt x="16598" y="20986"/>
                    </a:lnTo>
                    <a:lnTo>
                      <a:pt x="17223" y="20746"/>
                    </a:lnTo>
                    <a:lnTo>
                      <a:pt x="17857" y="20526"/>
                    </a:lnTo>
                    <a:lnTo>
                      <a:pt x="18497" y="20324"/>
                    </a:lnTo>
                    <a:lnTo>
                      <a:pt x="19141" y="20139"/>
                    </a:lnTo>
                    <a:lnTo>
                      <a:pt x="21600" y="19548"/>
                    </a:lnTo>
                    <a:lnTo>
                      <a:pt x="21600" y="2052"/>
                    </a:lnTo>
                    <a:close/>
                  </a:path>
                </a:pathLst>
              </a:custGeom>
              <a:solidFill>
                <a:srgbClr val="BEAEAA">
                  <a:alpha val="14901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6" name="object 4"/>
            <p:cNvSpPr/>
            <p:nvPr/>
          </p:nvSpPr>
          <p:spPr>
            <a:xfrm>
              <a:off x="0" y="6858"/>
              <a:ext cx="2371345" cy="237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48" y="0"/>
                  </a:moveTo>
                  <a:lnTo>
                    <a:pt x="21379" y="551"/>
                  </a:lnTo>
                  <a:lnTo>
                    <a:pt x="21468" y="1051"/>
                  </a:lnTo>
                  <a:lnTo>
                    <a:pt x="21525" y="1512"/>
                  </a:lnTo>
                  <a:lnTo>
                    <a:pt x="21556" y="1945"/>
                  </a:lnTo>
                  <a:lnTo>
                    <a:pt x="21571" y="2361"/>
                  </a:lnTo>
                  <a:lnTo>
                    <a:pt x="21578" y="2772"/>
                  </a:lnTo>
                  <a:lnTo>
                    <a:pt x="21585" y="3190"/>
                  </a:lnTo>
                  <a:lnTo>
                    <a:pt x="21600" y="3627"/>
                  </a:lnTo>
                  <a:lnTo>
                    <a:pt x="21600" y="11265"/>
                  </a:lnTo>
                  <a:lnTo>
                    <a:pt x="21590" y="11830"/>
                  </a:lnTo>
                  <a:lnTo>
                    <a:pt x="21558" y="12360"/>
                  </a:lnTo>
                  <a:lnTo>
                    <a:pt x="21506" y="12859"/>
                  </a:lnTo>
                  <a:lnTo>
                    <a:pt x="21432" y="13326"/>
                  </a:lnTo>
                  <a:lnTo>
                    <a:pt x="21336" y="13765"/>
                  </a:lnTo>
                  <a:lnTo>
                    <a:pt x="21219" y="14178"/>
                  </a:lnTo>
                  <a:lnTo>
                    <a:pt x="21079" y="14566"/>
                  </a:lnTo>
                  <a:lnTo>
                    <a:pt x="20917" y="14932"/>
                  </a:lnTo>
                  <a:lnTo>
                    <a:pt x="20732" y="15277"/>
                  </a:lnTo>
                  <a:lnTo>
                    <a:pt x="20524" y="15604"/>
                  </a:lnTo>
                  <a:lnTo>
                    <a:pt x="20293" y="15914"/>
                  </a:lnTo>
                  <a:lnTo>
                    <a:pt x="20038" y="16209"/>
                  </a:lnTo>
                  <a:lnTo>
                    <a:pt x="19759" y="16492"/>
                  </a:lnTo>
                  <a:lnTo>
                    <a:pt x="19457" y="16764"/>
                  </a:lnTo>
                  <a:lnTo>
                    <a:pt x="19130" y="17028"/>
                  </a:lnTo>
                  <a:lnTo>
                    <a:pt x="18779" y="17285"/>
                  </a:lnTo>
                  <a:lnTo>
                    <a:pt x="18416" y="17485"/>
                  </a:lnTo>
                  <a:lnTo>
                    <a:pt x="18042" y="17673"/>
                  </a:lnTo>
                  <a:lnTo>
                    <a:pt x="17657" y="17852"/>
                  </a:lnTo>
                  <a:lnTo>
                    <a:pt x="17262" y="18025"/>
                  </a:lnTo>
                  <a:lnTo>
                    <a:pt x="16859" y="18193"/>
                  </a:lnTo>
                  <a:lnTo>
                    <a:pt x="16448" y="18360"/>
                  </a:lnTo>
                  <a:lnTo>
                    <a:pt x="16031" y="18527"/>
                  </a:lnTo>
                  <a:lnTo>
                    <a:pt x="15609" y="18697"/>
                  </a:lnTo>
                  <a:lnTo>
                    <a:pt x="15183" y="18873"/>
                  </a:lnTo>
                  <a:lnTo>
                    <a:pt x="14754" y="19057"/>
                  </a:lnTo>
                  <a:lnTo>
                    <a:pt x="14323" y="19251"/>
                  </a:lnTo>
                  <a:lnTo>
                    <a:pt x="13892" y="19458"/>
                  </a:lnTo>
                  <a:lnTo>
                    <a:pt x="13461" y="19680"/>
                  </a:lnTo>
                  <a:lnTo>
                    <a:pt x="13031" y="19920"/>
                  </a:lnTo>
                  <a:lnTo>
                    <a:pt x="12605" y="20180"/>
                  </a:lnTo>
                  <a:lnTo>
                    <a:pt x="12182" y="20462"/>
                  </a:lnTo>
                  <a:lnTo>
                    <a:pt x="11765" y="20769"/>
                  </a:lnTo>
                  <a:lnTo>
                    <a:pt x="10783" y="21600"/>
                  </a:lnTo>
                  <a:lnTo>
                    <a:pt x="9835" y="20769"/>
                  </a:lnTo>
                  <a:lnTo>
                    <a:pt x="9418" y="20462"/>
                  </a:lnTo>
                  <a:lnTo>
                    <a:pt x="8995" y="20180"/>
                  </a:lnTo>
                  <a:lnTo>
                    <a:pt x="8569" y="19920"/>
                  </a:lnTo>
                  <a:lnTo>
                    <a:pt x="8139" y="19680"/>
                  </a:lnTo>
                  <a:lnTo>
                    <a:pt x="7708" y="19458"/>
                  </a:lnTo>
                  <a:lnTo>
                    <a:pt x="7277" y="19251"/>
                  </a:lnTo>
                  <a:lnTo>
                    <a:pt x="6846" y="19057"/>
                  </a:lnTo>
                  <a:lnTo>
                    <a:pt x="6417" y="18873"/>
                  </a:lnTo>
                  <a:lnTo>
                    <a:pt x="5991" y="18697"/>
                  </a:lnTo>
                  <a:lnTo>
                    <a:pt x="5569" y="18527"/>
                  </a:lnTo>
                  <a:lnTo>
                    <a:pt x="5152" y="18360"/>
                  </a:lnTo>
                  <a:lnTo>
                    <a:pt x="4741" y="18193"/>
                  </a:lnTo>
                  <a:lnTo>
                    <a:pt x="4338" y="18025"/>
                  </a:lnTo>
                  <a:lnTo>
                    <a:pt x="3943" y="17852"/>
                  </a:lnTo>
                  <a:lnTo>
                    <a:pt x="3558" y="17673"/>
                  </a:lnTo>
                  <a:lnTo>
                    <a:pt x="3184" y="17485"/>
                  </a:lnTo>
                  <a:lnTo>
                    <a:pt x="2821" y="17285"/>
                  </a:lnTo>
                  <a:lnTo>
                    <a:pt x="2470" y="17028"/>
                  </a:lnTo>
                  <a:lnTo>
                    <a:pt x="2143" y="16764"/>
                  </a:lnTo>
                  <a:lnTo>
                    <a:pt x="1841" y="16492"/>
                  </a:lnTo>
                  <a:lnTo>
                    <a:pt x="1562" y="16209"/>
                  </a:lnTo>
                  <a:lnTo>
                    <a:pt x="1307" y="15914"/>
                  </a:lnTo>
                  <a:lnTo>
                    <a:pt x="1076" y="15604"/>
                  </a:lnTo>
                  <a:lnTo>
                    <a:pt x="868" y="15277"/>
                  </a:lnTo>
                  <a:lnTo>
                    <a:pt x="683" y="14932"/>
                  </a:lnTo>
                  <a:lnTo>
                    <a:pt x="521" y="14566"/>
                  </a:lnTo>
                  <a:lnTo>
                    <a:pt x="381" y="14178"/>
                  </a:lnTo>
                  <a:lnTo>
                    <a:pt x="264" y="13765"/>
                  </a:lnTo>
                  <a:lnTo>
                    <a:pt x="168" y="13326"/>
                  </a:lnTo>
                  <a:lnTo>
                    <a:pt x="94" y="12859"/>
                  </a:lnTo>
                  <a:lnTo>
                    <a:pt x="42" y="12360"/>
                  </a:lnTo>
                  <a:lnTo>
                    <a:pt x="10" y="11830"/>
                  </a:lnTo>
                  <a:lnTo>
                    <a:pt x="0" y="11265"/>
                  </a:lnTo>
                  <a:lnTo>
                    <a:pt x="0" y="2706"/>
                  </a:lnTo>
                  <a:lnTo>
                    <a:pt x="27" y="2343"/>
                  </a:lnTo>
                  <a:lnTo>
                    <a:pt x="58" y="1887"/>
                  </a:lnTo>
                  <a:lnTo>
                    <a:pt x="98" y="1381"/>
                  </a:lnTo>
                  <a:lnTo>
                    <a:pt x="152" y="872"/>
                  </a:lnTo>
                  <a:lnTo>
                    <a:pt x="226" y="403"/>
                  </a:lnTo>
                  <a:lnTo>
                    <a:pt x="324" y="20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" name="object 5"/>
            <p:cNvSpPr/>
            <p:nvPr/>
          </p:nvSpPr>
          <p:spPr>
            <a:xfrm>
              <a:off x="1271016" y="1821942"/>
              <a:ext cx="1655063" cy="320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6" y="19628"/>
                  </a:moveTo>
                  <a:lnTo>
                    <a:pt x="20763" y="19744"/>
                  </a:lnTo>
                  <a:lnTo>
                    <a:pt x="20143" y="19899"/>
                  </a:lnTo>
                  <a:lnTo>
                    <a:pt x="19522" y="20080"/>
                  </a:lnTo>
                  <a:lnTo>
                    <a:pt x="18911" y="20277"/>
                  </a:lnTo>
                  <a:lnTo>
                    <a:pt x="18327" y="20477"/>
                  </a:lnTo>
                  <a:lnTo>
                    <a:pt x="17782" y="20670"/>
                  </a:lnTo>
                  <a:lnTo>
                    <a:pt x="17291" y="20844"/>
                  </a:lnTo>
                  <a:lnTo>
                    <a:pt x="16868" y="20986"/>
                  </a:lnTo>
                  <a:lnTo>
                    <a:pt x="15459" y="21600"/>
                  </a:lnTo>
                  <a:lnTo>
                    <a:pt x="14100" y="20986"/>
                  </a:lnTo>
                  <a:lnTo>
                    <a:pt x="13501" y="20759"/>
                  </a:lnTo>
                  <a:lnTo>
                    <a:pt x="12896" y="20551"/>
                  </a:lnTo>
                  <a:lnTo>
                    <a:pt x="12284" y="20359"/>
                  </a:lnTo>
                  <a:lnTo>
                    <a:pt x="11669" y="20181"/>
                  </a:lnTo>
                  <a:lnTo>
                    <a:pt x="11051" y="20017"/>
                  </a:lnTo>
                  <a:lnTo>
                    <a:pt x="10433" y="19864"/>
                  </a:lnTo>
                  <a:lnTo>
                    <a:pt x="9815" y="19721"/>
                  </a:lnTo>
                  <a:lnTo>
                    <a:pt x="9200" y="19585"/>
                  </a:lnTo>
                  <a:lnTo>
                    <a:pt x="8589" y="19455"/>
                  </a:lnTo>
                  <a:lnTo>
                    <a:pt x="7984" y="19329"/>
                  </a:lnTo>
                  <a:lnTo>
                    <a:pt x="7386" y="19205"/>
                  </a:lnTo>
                  <a:lnTo>
                    <a:pt x="6797" y="19082"/>
                  </a:lnTo>
                  <a:lnTo>
                    <a:pt x="6218" y="18958"/>
                  </a:lnTo>
                  <a:lnTo>
                    <a:pt x="5652" y="18830"/>
                  </a:lnTo>
                  <a:lnTo>
                    <a:pt x="5100" y="18698"/>
                  </a:lnTo>
                  <a:lnTo>
                    <a:pt x="4564" y="18559"/>
                  </a:lnTo>
                  <a:lnTo>
                    <a:pt x="4044" y="18411"/>
                  </a:lnTo>
                  <a:lnTo>
                    <a:pt x="3541" y="18221"/>
                  </a:lnTo>
                  <a:lnTo>
                    <a:pt x="3072" y="18026"/>
                  </a:lnTo>
                  <a:lnTo>
                    <a:pt x="2639" y="17825"/>
                  </a:lnTo>
                  <a:lnTo>
                    <a:pt x="2240" y="17616"/>
                  </a:lnTo>
                  <a:lnTo>
                    <a:pt x="1875" y="17398"/>
                  </a:lnTo>
                  <a:lnTo>
                    <a:pt x="1543" y="17169"/>
                  </a:lnTo>
                  <a:lnTo>
                    <a:pt x="1245" y="16927"/>
                  </a:lnTo>
                  <a:lnTo>
                    <a:pt x="980" y="16672"/>
                  </a:lnTo>
                  <a:lnTo>
                    <a:pt x="747" y="16402"/>
                  </a:lnTo>
                  <a:lnTo>
                    <a:pt x="547" y="16115"/>
                  </a:lnTo>
                  <a:lnTo>
                    <a:pt x="378" y="15810"/>
                  </a:lnTo>
                  <a:lnTo>
                    <a:pt x="241" y="15486"/>
                  </a:lnTo>
                  <a:lnTo>
                    <a:pt x="135" y="15140"/>
                  </a:lnTo>
                  <a:lnTo>
                    <a:pt x="60" y="14772"/>
                  </a:lnTo>
                  <a:lnTo>
                    <a:pt x="15" y="14381"/>
                  </a:lnTo>
                  <a:lnTo>
                    <a:pt x="0" y="13963"/>
                  </a:lnTo>
                  <a:lnTo>
                    <a:pt x="0" y="7637"/>
                  </a:lnTo>
                  <a:lnTo>
                    <a:pt x="15" y="7219"/>
                  </a:lnTo>
                  <a:lnTo>
                    <a:pt x="60" y="6828"/>
                  </a:lnTo>
                  <a:lnTo>
                    <a:pt x="135" y="6460"/>
                  </a:lnTo>
                  <a:lnTo>
                    <a:pt x="241" y="6114"/>
                  </a:lnTo>
                  <a:lnTo>
                    <a:pt x="378" y="5790"/>
                  </a:lnTo>
                  <a:lnTo>
                    <a:pt x="547" y="5485"/>
                  </a:lnTo>
                  <a:lnTo>
                    <a:pt x="747" y="5198"/>
                  </a:lnTo>
                  <a:lnTo>
                    <a:pt x="980" y="4928"/>
                  </a:lnTo>
                  <a:lnTo>
                    <a:pt x="1245" y="4673"/>
                  </a:lnTo>
                  <a:lnTo>
                    <a:pt x="1543" y="4431"/>
                  </a:lnTo>
                  <a:lnTo>
                    <a:pt x="1875" y="4202"/>
                  </a:lnTo>
                  <a:lnTo>
                    <a:pt x="2240" y="3984"/>
                  </a:lnTo>
                  <a:lnTo>
                    <a:pt x="2639" y="3775"/>
                  </a:lnTo>
                  <a:lnTo>
                    <a:pt x="3072" y="3574"/>
                  </a:lnTo>
                  <a:lnTo>
                    <a:pt x="3541" y="3379"/>
                  </a:lnTo>
                  <a:lnTo>
                    <a:pt x="4044" y="3189"/>
                  </a:lnTo>
                  <a:lnTo>
                    <a:pt x="4564" y="3041"/>
                  </a:lnTo>
                  <a:lnTo>
                    <a:pt x="5100" y="2902"/>
                  </a:lnTo>
                  <a:lnTo>
                    <a:pt x="5652" y="2770"/>
                  </a:lnTo>
                  <a:lnTo>
                    <a:pt x="6218" y="2642"/>
                  </a:lnTo>
                  <a:lnTo>
                    <a:pt x="6797" y="2518"/>
                  </a:lnTo>
                  <a:lnTo>
                    <a:pt x="7386" y="2395"/>
                  </a:lnTo>
                  <a:lnTo>
                    <a:pt x="7984" y="2271"/>
                  </a:lnTo>
                  <a:lnTo>
                    <a:pt x="8589" y="2145"/>
                  </a:lnTo>
                  <a:lnTo>
                    <a:pt x="9200" y="2015"/>
                  </a:lnTo>
                  <a:lnTo>
                    <a:pt x="9815" y="1879"/>
                  </a:lnTo>
                  <a:lnTo>
                    <a:pt x="10433" y="1736"/>
                  </a:lnTo>
                  <a:lnTo>
                    <a:pt x="11051" y="1583"/>
                  </a:lnTo>
                  <a:lnTo>
                    <a:pt x="11669" y="1419"/>
                  </a:lnTo>
                  <a:lnTo>
                    <a:pt x="12284" y="1241"/>
                  </a:lnTo>
                  <a:lnTo>
                    <a:pt x="12896" y="1049"/>
                  </a:lnTo>
                  <a:lnTo>
                    <a:pt x="13501" y="841"/>
                  </a:lnTo>
                  <a:lnTo>
                    <a:pt x="14100" y="614"/>
                  </a:lnTo>
                  <a:lnTo>
                    <a:pt x="15509" y="0"/>
                  </a:lnTo>
                  <a:lnTo>
                    <a:pt x="16868" y="614"/>
                  </a:lnTo>
                  <a:lnTo>
                    <a:pt x="17290" y="752"/>
                  </a:lnTo>
                  <a:lnTo>
                    <a:pt x="17794" y="919"/>
                  </a:lnTo>
                  <a:lnTo>
                    <a:pt x="18363" y="1106"/>
                  </a:lnTo>
                  <a:lnTo>
                    <a:pt x="18981" y="1306"/>
                  </a:lnTo>
                  <a:lnTo>
                    <a:pt x="19630" y="1511"/>
                  </a:lnTo>
                  <a:lnTo>
                    <a:pt x="20294" y="1712"/>
                  </a:lnTo>
                  <a:lnTo>
                    <a:pt x="20957" y="1903"/>
                  </a:lnTo>
                  <a:lnTo>
                    <a:pt x="21600" y="2076"/>
                  </a:lnTo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9" name="object 6"/>
          <p:cNvSpPr txBox="1">
            <a:spLocks noGrp="1"/>
          </p:cNvSpPr>
          <p:nvPr>
            <p:ph type="title"/>
          </p:nvPr>
        </p:nvSpPr>
        <p:spPr>
          <a:xfrm>
            <a:off x="1045564" y="591437"/>
            <a:ext cx="8423276" cy="452120"/>
          </a:xfrm>
          <a:prstGeom prst="rect">
            <a:avLst/>
          </a:prstGeom>
        </p:spPr>
        <p:txBody>
          <a:bodyPr/>
          <a:lstStyle/>
          <a:p>
            <a:pPr indent="12700">
              <a:defRPr sz="2800" spc="-100">
                <a:latin typeface="Calibri"/>
                <a:ea typeface="Calibri"/>
                <a:cs typeface="Calibri"/>
                <a:sym typeface="Calibri"/>
              </a:defRPr>
            </a:pPr>
            <a:r>
              <a:t>IMPORTANT INFORMATION</a:t>
            </a:r>
            <a:r>
              <a:rPr spc="0"/>
              <a:t> </a:t>
            </a:r>
            <a:r>
              <a:t>FOR PARTICIPANTS</a:t>
            </a:r>
          </a:p>
        </p:txBody>
      </p:sp>
      <p:sp>
        <p:nvSpPr>
          <p:cNvPr id="110" name="object 7"/>
          <p:cNvSpPr txBox="1"/>
          <p:nvPr/>
        </p:nvSpPr>
        <p:spPr>
          <a:xfrm>
            <a:off x="839017" y="1390672"/>
            <a:ext cx="8423276" cy="3806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54000" indent="-228600">
              <a:spcBef>
                <a:spcPts val="1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Maximum </a:t>
            </a:r>
            <a:r>
              <a:rPr spc="0"/>
              <a:t>Marks</a:t>
            </a:r>
            <a:r>
              <a:rPr spc="-10"/>
              <a:t> </a:t>
            </a:r>
            <a:r>
              <a:rPr spc="0"/>
              <a:t>to</a:t>
            </a:r>
            <a:r>
              <a:rPr spc="-15"/>
              <a:t> </a:t>
            </a:r>
            <a:r>
              <a:rPr spc="0"/>
              <a:t>be</a:t>
            </a:r>
            <a:r>
              <a:rPr spc="-15"/>
              <a:t> </a:t>
            </a:r>
            <a:r>
              <a:rPr spc="0"/>
              <a:t>awarded</a:t>
            </a:r>
            <a:r>
              <a:t> </a:t>
            </a:r>
            <a:r>
              <a:rPr spc="0"/>
              <a:t>for</a:t>
            </a:r>
            <a:r>
              <a:rPr spc="-15"/>
              <a:t> </a:t>
            </a:r>
            <a:r>
              <a:rPr spc="0"/>
              <a:t>all</a:t>
            </a:r>
            <a:r>
              <a:rPr spc="-10"/>
              <a:t> the </a:t>
            </a:r>
            <a:r>
              <a:rPr spc="0"/>
              <a:t>above</a:t>
            </a:r>
            <a:r>
              <a:rPr spc="-30"/>
              <a:t> </a:t>
            </a:r>
            <a:r>
              <a:rPr spc="0"/>
              <a:t>activities</a:t>
            </a:r>
            <a:r>
              <a:rPr spc="-30"/>
              <a:t> </a:t>
            </a:r>
            <a:r>
              <a:t>are </a:t>
            </a:r>
            <a:r>
              <a:rPr spc="0"/>
              <a:t>100.</a:t>
            </a:r>
          </a:p>
          <a:p>
            <a:pPr marL="254000" indent="-228600">
              <a:spcBef>
                <a:spcPts val="600"/>
              </a:spcBef>
              <a:buSzPct val="150000"/>
              <a:buChar char="▪"/>
              <a:tabLst>
                <a:tab pos="254000" algn="l"/>
              </a:tabLst>
              <a:defRPr sz="1400" spc="-35">
                <a:solidFill>
                  <a:srgbClr val="431C2F"/>
                </a:solidFill>
              </a:defRPr>
            </a:pPr>
            <a:r>
              <a:t>Top</a:t>
            </a:r>
            <a:r>
              <a:rPr spc="-25"/>
              <a:t> </a:t>
            </a:r>
            <a:r>
              <a:rPr spc="0"/>
              <a:t>THREE</a:t>
            </a:r>
            <a:r>
              <a:rPr spc="10"/>
              <a:t> </a:t>
            </a:r>
            <a:r>
              <a:rPr spc="-5"/>
              <a:t>teams</a:t>
            </a:r>
            <a:r>
              <a:rPr spc="15"/>
              <a:t> </a:t>
            </a:r>
            <a:r>
              <a:rPr spc="0"/>
              <a:t>of</a:t>
            </a:r>
            <a:r>
              <a:rPr spc="-10"/>
              <a:t> </a:t>
            </a:r>
            <a:r>
              <a:rPr spc="0"/>
              <a:t>the</a:t>
            </a:r>
            <a:r>
              <a:rPr spc="-15"/>
              <a:t> </a:t>
            </a:r>
            <a:r>
              <a:rPr spc="-5"/>
              <a:t>competition</a:t>
            </a:r>
            <a:r>
              <a:rPr spc="-40"/>
              <a:t> </a:t>
            </a:r>
            <a:r>
              <a:rPr spc="-5"/>
              <a:t>will</a:t>
            </a:r>
            <a:r>
              <a:rPr spc="-10"/>
              <a:t> </a:t>
            </a:r>
            <a:r>
              <a:rPr spc="0"/>
              <a:t>be</a:t>
            </a:r>
            <a:r>
              <a:rPr spc="-15"/>
              <a:t> </a:t>
            </a:r>
            <a:r>
              <a:rPr spc="0"/>
              <a:t>awarded</a:t>
            </a:r>
            <a:r>
              <a:rPr spc="-5"/>
              <a:t> </a:t>
            </a:r>
            <a:r>
              <a:rPr spc="0"/>
              <a:t>Prizes</a:t>
            </a:r>
            <a:r>
              <a:rPr spc="-5"/>
              <a:t> </a:t>
            </a:r>
            <a:r>
              <a:rPr spc="0"/>
              <a:t>and</a:t>
            </a:r>
            <a:r>
              <a:rPr spc="-10"/>
              <a:t> C</a:t>
            </a:r>
            <a:r>
              <a:rPr spc="0"/>
              <a:t>ertificates.</a:t>
            </a:r>
          </a:p>
          <a:p>
            <a:pPr marL="254000" indent="-228600">
              <a:spcBef>
                <a:spcPts val="5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All</a:t>
            </a:r>
            <a:r>
              <a:rPr spc="-10"/>
              <a:t> </a:t>
            </a:r>
            <a:r>
              <a:rPr spc="0"/>
              <a:t>the</a:t>
            </a:r>
            <a:r>
              <a:rPr spc="-10"/>
              <a:t> </a:t>
            </a:r>
            <a:r>
              <a:t>participating</a:t>
            </a:r>
            <a:r>
              <a:rPr spc="-30"/>
              <a:t> </a:t>
            </a:r>
            <a:r>
              <a:t>teams</a:t>
            </a:r>
            <a:r>
              <a:rPr spc="15"/>
              <a:t> </a:t>
            </a:r>
            <a:r>
              <a:t>will</a:t>
            </a:r>
            <a:r>
              <a:rPr spc="-15"/>
              <a:t> </a:t>
            </a:r>
            <a:r>
              <a:rPr spc="0"/>
              <a:t>be</a:t>
            </a:r>
            <a:r>
              <a:rPr spc="5"/>
              <a:t> </a:t>
            </a:r>
            <a:r>
              <a:rPr spc="0"/>
              <a:t>given</a:t>
            </a:r>
            <a:r>
              <a:rPr spc="-30"/>
              <a:t> </a:t>
            </a:r>
            <a:r>
              <a:rPr spc="0"/>
              <a:t>participating</a:t>
            </a:r>
            <a:r>
              <a:rPr spc="-40"/>
              <a:t> </a:t>
            </a:r>
            <a:r>
              <a:rPr spc="0"/>
              <a:t>certificates.</a:t>
            </a:r>
          </a:p>
          <a:p>
            <a:pPr marL="254000" indent="-228600">
              <a:spcBef>
                <a:spcPts val="400"/>
              </a:spcBef>
              <a:buSzPct val="150000"/>
              <a:buChar char="▪"/>
              <a:tabLst>
                <a:tab pos="254000" algn="l"/>
              </a:tabLst>
              <a:defRPr sz="1400">
                <a:solidFill>
                  <a:srgbClr val="431C2F"/>
                </a:solidFill>
              </a:defRPr>
            </a:pPr>
            <a:r>
              <a:t>TWO</a:t>
            </a:r>
            <a:r>
              <a:rPr spc="-20"/>
              <a:t> </a:t>
            </a:r>
            <a:r>
              <a:t>Participants</a:t>
            </a:r>
            <a:r>
              <a:rPr spc="-35"/>
              <a:t> </a:t>
            </a:r>
            <a:r>
              <a:rPr spc="-5"/>
              <a:t>will</a:t>
            </a:r>
            <a:r>
              <a:rPr spc="-25"/>
              <a:t> </a:t>
            </a:r>
            <a:r>
              <a:t>be</a:t>
            </a:r>
            <a:r>
              <a:rPr spc="-5"/>
              <a:t> </a:t>
            </a:r>
            <a:r>
              <a:t>there</a:t>
            </a:r>
            <a:r>
              <a:rPr spc="-30"/>
              <a:t> </a:t>
            </a:r>
            <a:r>
              <a:t>in</a:t>
            </a:r>
            <a:r>
              <a:rPr spc="-15"/>
              <a:t> </a:t>
            </a:r>
            <a:r>
              <a:t>a</a:t>
            </a:r>
            <a:r>
              <a:rPr spc="-5"/>
              <a:t> </a:t>
            </a:r>
            <a:r>
              <a:t>team.</a:t>
            </a:r>
          </a:p>
          <a:p>
            <a:pPr marL="254000" marR="34290" indent="-228600">
              <a:lnSpc>
                <a:spcPct val="98200"/>
              </a:lnSpc>
              <a:spcBef>
                <a:spcPts val="5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Maximum FIVE</a:t>
            </a:r>
            <a:r>
              <a:rPr spc="0"/>
              <a:t> </a:t>
            </a:r>
            <a:r>
              <a:t>teams </a:t>
            </a:r>
            <a:r>
              <a:rPr spc="0"/>
              <a:t>from an </a:t>
            </a:r>
            <a:r>
              <a:t>institution </a:t>
            </a:r>
            <a:r>
              <a:rPr spc="-10"/>
              <a:t>may </a:t>
            </a:r>
            <a:r>
              <a:rPr spc="0"/>
              <a:t>take part. </a:t>
            </a:r>
            <a:r>
              <a:t>Each </a:t>
            </a:r>
            <a:r>
              <a:rPr spc="0"/>
              <a:t>team </a:t>
            </a:r>
            <a:r>
              <a:t>will </a:t>
            </a:r>
            <a:r>
              <a:rPr spc="0"/>
              <a:t>include only two </a:t>
            </a:r>
            <a:r>
              <a:t>participants. </a:t>
            </a:r>
            <a:r>
              <a:rPr spc="-60"/>
              <a:t>We </a:t>
            </a:r>
            <a:r>
              <a:rPr spc="0"/>
              <a:t>are </a:t>
            </a:r>
            <a:r>
              <a:rPr spc="-335"/>
              <a:t> </a:t>
            </a:r>
            <a:r>
              <a:t>limiting </a:t>
            </a:r>
            <a:r>
              <a:rPr spc="0"/>
              <a:t>the </a:t>
            </a:r>
            <a:r>
              <a:t>participation </a:t>
            </a:r>
            <a:r>
              <a:rPr spc="0"/>
              <a:t>of </a:t>
            </a:r>
            <a:r>
              <a:rPr b="1" spc="0"/>
              <a:t>20 </a:t>
            </a:r>
            <a:r>
              <a:rPr spc="-25"/>
              <a:t>Teams </a:t>
            </a:r>
            <a:r>
              <a:rPr spc="0"/>
              <a:t>only therefore the registration </a:t>
            </a:r>
            <a:r>
              <a:t>will </a:t>
            </a:r>
            <a:r>
              <a:rPr spc="0"/>
              <a:t>be done on first </a:t>
            </a:r>
            <a:r>
              <a:t>come </a:t>
            </a:r>
            <a:r>
              <a:rPr spc="0"/>
              <a:t>first serve </a:t>
            </a:r>
            <a:r>
              <a:rPr spc="5"/>
              <a:t> </a:t>
            </a:r>
            <a:r>
              <a:rPr spc="0"/>
              <a:t>basis.</a:t>
            </a:r>
          </a:p>
          <a:p>
            <a:pPr marL="254000" indent="-228600">
              <a:spcBef>
                <a:spcPts val="4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All </a:t>
            </a:r>
            <a:r>
              <a:rPr spc="0"/>
              <a:t>the</a:t>
            </a:r>
            <a:r>
              <a:rPr spc="-10"/>
              <a:t> </a:t>
            </a:r>
            <a:r>
              <a:rPr spc="0"/>
              <a:t>participants</a:t>
            </a:r>
            <a:r>
              <a:rPr spc="-30"/>
              <a:t> </a:t>
            </a:r>
            <a:r>
              <a:rPr spc="0"/>
              <a:t>are</a:t>
            </a:r>
            <a:r>
              <a:rPr spc="5"/>
              <a:t> </a:t>
            </a:r>
            <a:r>
              <a:rPr spc="0"/>
              <a:t>required to</a:t>
            </a:r>
            <a:r>
              <a:rPr spc="-40"/>
              <a:t> </a:t>
            </a:r>
            <a:r>
              <a:rPr spc="0"/>
              <a:t>carry their</a:t>
            </a:r>
            <a:r>
              <a:rPr spc="-25"/>
              <a:t> </a:t>
            </a:r>
            <a:r>
              <a:rPr spc="-10"/>
              <a:t>Institution’s</a:t>
            </a:r>
            <a:r>
              <a:rPr spc="-30"/>
              <a:t> </a:t>
            </a:r>
            <a:r>
              <a:t>identification</a:t>
            </a:r>
            <a:r>
              <a:rPr spc="-40"/>
              <a:t> </a:t>
            </a:r>
            <a:r>
              <a:rPr spc="0"/>
              <a:t>card.</a:t>
            </a:r>
          </a:p>
          <a:p>
            <a:pPr marL="254000" indent="-228600">
              <a:lnSpc>
                <a:spcPts val="1600"/>
              </a:lnSpc>
              <a:spcBef>
                <a:spcPts val="5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All</a:t>
            </a:r>
            <a:r>
              <a:rPr spc="-15"/>
              <a:t> </a:t>
            </a:r>
            <a:r>
              <a:rPr spc="0"/>
              <a:t>participants</a:t>
            </a:r>
            <a:r>
              <a:rPr spc="-30"/>
              <a:t> </a:t>
            </a:r>
            <a:r>
              <a:rPr spc="0"/>
              <a:t>are required</a:t>
            </a:r>
            <a:r>
              <a:rPr spc="-30"/>
              <a:t> </a:t>
            </a:r>
            <a:r>
              <a:rPr spc="0"/>
              <a:t>to</a:t>
            </a:r>
            <a:r>
              <a:rPr spc="-25"/>
              <a:t> </a:t>
            </a:r>
            <a:r>
              <a:rPr spc="0"/>
              <a:t>reach</a:t>
            </a:r>
            <a:r>
              <a:rPr spc="10"/>
              <a:t> </a:t>
            </a:r>
            <a:r>
              <a:rPr spc="0"/>
              <a:t>the</a:t>
            </a:r>
            <a:r>
              <a:rPr spc="-15"/>
              <a:t> </a:t>
            </a:r>
            <a:r>
              <a:rPr spc="0"/>
              <a:t>venue</a:t>
            </a:r>
            <a:r>
              <a:rPr spc="-25"/>
              <a:t> </a:t>
            </a:r>
            <a:r>
              <a:rPr spc="0"/>
              <a:t>at</a:t>
            </a:r>
            <a:r>
              <a:rPr spc="10"/>
              <a:t> </a:t>
            </a:r>
            <a:r>
              <a:rPr spc="0"/>
              <a:t>least</a:t>
            </a:r>
            <a:r>
              <a:rPr spc="-25"/>
              <a:t> </a:t>
            </a:r>
            <a:r>
              <a:rPr b="1" spc="0"/>
              <a:t>an</a:t>
            </a:r>
            <a:r>
              <a:rPr b="1" spc="10"/>
              <a:t> </a:t>
            </a:r>
            <a:r>
              <a:rPr b="1" spc="0"/>
              <a:t>hour</a:t>
            </a:r>
            <a:r>
              <a:rPr b="1" spc="-30"/>
              <a:t> </a:t>
            </a:r>
            <a:r>
              <a:rPr spc="0"/>
              <a:t>prior</a:t>
            </a:r>
            <a:r>
              <a:rPr spc="-35"/>
              <a:t> </a:t>
            </a:r>
            <a:r>
              <a:rPr spc="0"/>
              <a:t>to</a:t>
            </a:r>
            <a:r>
              <a:rPr spc="-15"/>
              <a:t> </a:t>
            </a:r>
            <a:r>
              <a:rPr spc="0"/>
              <a:t>the</a:t>
            </a:r>
            <a:r>
              <a:rPr spc="-25"/>
              <a:t> </a:t>
            </a:r>
            <a:r>
              <a:t>time</a:t>
            </a:r>
            <a:r>
              <a:rPr spc="10"/>
              <a:t> </a:t>
            </a:r>
            <a:r>
              <a:rPr spc="0"/>
              <a:t>of</a:t>
            </a:r>
            <a:r>
              <a:rPr spc="-15"/>
              <a:t> </a:t>
            </a:r>
            <a:r>
              <a:t>commencement</a:t>
            </a:r>
            <a:r>
              <a:rPr spc="40"/>
              <a:t> </a:t>
            </a:r>
            <a:r>
              <a:rPr spc="0"/>
              <a:t>of</a:t>
            </a:r>
            <a:r>
              <a:rPr spc="-15"/>
              <a:t> </a:t>
            </a:r>
            <a:r>
              <a:rPr spc="0"/>
              <a:t>the</a:t>
            </a:r>
          </a:p>
          <a:p>
            <a:pPr indent="254000">
              <a:lnSpc>
                <a:spcPts val="1600"/>
              </a:lnSpc>
              <a:defRPr sz="1400" spc="-5">
                <a:solidFill>
                  <a:srgbClr val="431C2F"/>
                </a:solidFill>
              </a:defRPr>
            </a:pPr>
            <a:r>
              <a:t>competition.</a:t>
            </a:r>
          </a:p>
          <a:p>
            <a:pPr marL="254000" marR="505459" indent="-228600">
              <a:lnSpc>
                <a:spcPts val="1600"/>
              </a:lnSpc>
              <a:spcBef>
                <a:spcPts val="6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The</a:t>
            </a:r>
            <a:r>
              <a:rPr spc="-10"/>
              <a:t> </a:t>
            </a:r>
            <a:r>
              <a:rPr spc="0"/>
              <a:t>decision</a:t>
            </a:r>
            <a:r>
              <a:rPr spc="-30"/>
              <a:t> </a:t>
            </a:r>
            <a:r>
              <a:rPr spc="0"/>
              <a:t>of</a:t>
            </a:r>
            <a:r>
              <a:rPr spc="-10"/>
              <a:t> </a:t>
            </a:r>
            <a:r>
              <a:rPr spc="0"/>
              <a:t>the</a:t>
            </a:r>
            <a:r>
              <a:t> </a:t>
            </a:r>
            <a:r>
              <a:rPr spc="0"/>
              <a:t>invited</a:t>
            </a:r>
            <a:r>
              <a:rPr spc="-40"/>
              <a:t> </a:t>
            </a:r>
            <a:r>
              <a:rPr spc="0"/>
              <a:t>Judges</a:t>
            </a:r>
            <a:r>
              <a:rPr spc="-15"/>
              <a:t> </a:t>
            </a:r>
            <a:r>
              <a:rPr spc="0"/>
              <a:t>from</a:t>
            </a:r>
            <a:r>
              <a:rPr spc="-20"/>
              <a:t> </a:t>
            </a:r>
            <a:r>
              <a:rPr spc="0"/>
              <a:t>the</a:t>
            </a:r>
            <a:r>
              <a:t> industry</a:t>
            </a:r>
            <a:r>
              <a:rPr spc="-30"/>
              <a:t> </a:t>
            </a:r>
            <a:r>
              <a:t>will</a:t>
            </a:r>
            <a:r>
              <a:rPr spc="-20"/>
              <a:t> </a:t>
            </a:r>
            <a:r>
              <a:rPr spc="0"/>
              <a:t>be</a:t>
            </a:r>
            <a:r>
              <a:rPr spc="10"/>
              <a:t> </a:t>
            </a:r>
            <a:r>
              <a:rPr spc="0"/>
              <a:t>final</a:t>
            </a:r>
            <a:r>
              <a:rPr spc="-30"/>
              <a:t> </a:t>
            </a:r>
            <a:r>
              <a:rPr spc="0"/>
              <a:t>and</a:t>
            </a:r>
            <a:r>
              <a:rPr spc="-10"/>
              <a:t> </a:t>
            </a:r>
            <a:r>
              <a:rPr spc="0"/>
              <a:t>no</a:t>
            </a:r>
            <a:r>
              <a:rPr spc="-10"/>
              <a:t> </a:t>
            </a:r>
            <a:r>
              <a:rPr spc="0"/>
              <a:t>queries</a:t>
            </a:r>
            <a:r>
              <a:rPr spc="-10"/>
              <a:t> </a:t>
            </a:r>
            <a:r>
              <a:rPr spc="0"/>
              <a:t>in</a:t>
            </a:r>
            <a:r>
              <a:rPr spc="-10"/>
              <a:t> </a:t>
            </a:r>
            <a:r>
              <a:rPr spc="0"/>
              <a:t>this</a:t>
            </a:r>
            <a:r>
              <a:rPr spc="-20"/>
              <a:t> </a:t>
            </a:r>
            <a:r>
              <a:rPr spc="0"/>
              <a:t>regard</a:t>
            </a:r>
            <a:r>
              <a:rPr spc="-10"/>
              <a:t> </a:t>
            </a:r>
            <a:r>
              <a:t>will</a:t>
            </a:r>
            <a:r>
              <a:rPr spc="-20"/>
              <a:t> </a:t>
            </a:r>
            <a:r>
              <a:rPr spc="0"/>
              <a:t>be </a:t>
            </a:r>
            <a:r>
              <a:rPr spc="-335"/>
              <a:t> </a:t>
            </a:r>
            <a:r>
              <a:rPr spc="0"/>
              <a:t>entertained.</a:t>
            </a:r>
          </a:p>
          <a:p>
            <a:pPr marL="254000" marR="17779" indent="-228600">
              <a:lnSpc>
                <a:spcPts val="1600"/>
              </a:lnSpc>
              <a:spcBef>
                <a:spcPts val="5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Nomination </a:t>
            </a:r>
            <a:r>
              <a:rPr spc="0"/>
              <a:t>for </a:t>
            </a:r>
            <a:r>
              <a:t>participation </a:t>
            </a:r>
            <a:r>
              <a:rPr spc="0"/>
              <a:t>needs to be sent by </a:t>
            </a:r>
            <a:r>
              <a:rPr b="1" spc="20"/>
              <a:t>24</a:t>
            </a:r>
            <a:r>
              <a:rPr sz="1300" b="1" spc="30" baseline="24691"/>
              <a:t>TH </a:t>
            </a:r>
            <a:r>
              <a:rPr b="1" spc="0"/>
              <a:t>February, 2024</a:t>
            </a:r>
            <a:r>
              <a:rPr spc="0"/>
              <a:t> till 2:00 </a:t>
            </a:r>
            <a:r>
              <a:rPr spc="-40"/>
              <a:t>P.M. </a:t>
            </a:r>
            <a:r>
              <a:rPr spc="0"/>
              <a:t>by filling up the Registration </a:t>
            </a:r>
            <a:r>
              <a:rPr spc="-335"/>
              <a:t> </a:t>
            </a:r>
            <a:r>
              <a:rPr spc="0"/>
              <a:t>form</a:t>
            </a:r>
          </a:p>
          <a:p>
            <a:pPr marL="254000" marR="314959" indent="-228600">
              <a:lnSpc>
                <a:spcPts val="1600"/>
              </a:lnSpc>
              <a:spcBef>
                <a:spcPts val="600"/>
              </a:spcBef>
              <a:buSzPct val="150000"/>
              <a:buChar char="▪"/>
              <a:tabLst>
                <a:tab pos="254000" algn="l"/>
              </a:tabLst>
              <a:defRPr sz="1400" spc="-5">
                <a:solidFill>
                  <a:srgbClr val="431C2F"/>
                </a:solidFill>
              </a:defRPr>
            </a:pPr>
            <a:r>
              <a:t>Accommodation will </a:t>
            </a:r>
            <a:r>
              <a:rPr spc="0"/>
              <a:t>be provided to </a:t>
            </a:r>
            <a:r>
              <a:t>outstation </a:t>
            </a:r>
            <a:r>
              <a:rPr spc="0"/>
              <a:t>participants in University Hostel and faculty </a:t>
            </a:r>
            <a:r>
              <a:rPr spc="-10"/>
              <a:t>members </a:t>
            </a:r>
            <a:r>
              <a:rPr spc="0"/>
              <a:t>in </a:t>
            </a:r>
            <a:r>
              <a:rPr spc="-335"/>
              <a:t> </a:t>
            </a:r>
            <a:r>
              <a:rPr spc="0"/>
              <a:t>University</a:t>
            </a:r>
            <a:r>
              <a:rPr spc="-35"/>
              <a:t> </a:t>
            </a:r>
            <a:r>
              <a:rPr spc="0"/>
              <a:t>Guest</a:t>
            </a:r>
            <a:r>
              <a:rPr spc="-15"/>
              <a:t> </a:t>
            </a:r>
            <a:r>
              <a:rPr spc="0"/>
              <a:t>House.</a:t>
            </a:r>
            <a:r>
              <a:rPr spc="-15"/>
              <a:t> </a:t>
            </a:r>
            <a:r>
              <a:rPr spc="0"/>
              <a:t>Prior</a:t>
            </a:r>
            <a:r>
              <a:rPr spc="-30"/>
              <a:t> </a:t>
            </a:r>
            <a:r>
              <a:t>intimation</a:t>
            </a:r>
            <a:r>
              <a:rPr spc="-40"/>
              <a:t> </a:t>
            </a:r>
            <a:r>
              <a:rPr spc="0"/>
              <a:t>for</a:t>
            </a:r>
            <a:r>
              <a:rPr spc="-15"/>
              <a:t> </a:t>
            </a:r>
            <a:r>
              <a:rPr spc="0"/>
              <a:t>requirement</a:t>
            </a:r>
            <a:r>
              <a:rPr spc="-35"/>
              <a:t> </a:t>
            </a:r>
            <a:r>
              <a:rPr spc="0"/>
              <a:t>of</a:t>
            </a:r>
            <a:r>
              <a:rPr spc="-10"/>
              <a:t> </a:t>
            </a:r>
            <a:r>
              <a:t>accommodation</a:t>
            </a:r>
            <a:r>
              <a:rPr spc="-15"/>
              <a:t> </a:t>
            </a:r>
            <a:r>
              <a:rPr spc="0"/>
              <a:t>needs</a:t>
            </a:r>
            <a:r>
              <a:rPr spc="-10"/>
              <a:t> </a:t>
            </a:r>
            <a:r>
              <a:rPr spc="0"/>
              <a:t>to</a:t>
            </a:r>
            <a:r>
              <a:rPr spc="-15"/>
              <a:t> </a:t>
            </a:r>
            <a:r>
              <a:rPr spc="0"/>
              <a:t>be</a:t>
            </a:r>
            <a:r>
              <a:rPr spc="5"/>
              <a:t> </a:t>
            </a:r>
            <a:r>
              <a:rPr spc="0"/>
              <a:t>given.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object 2"/>
          <p:cNvGrpSpPr/>
          <p:nvPr/>
        </p:nvGrpSpPr>
        <p:grpSpPr>
          <a:xfrm>
            <a:off x="1041652" y="759712"/>
            <a:ext cx="4014218" cy="5292853"/>
            <a:chOff x="0" y="0"/>
            <a:chExt cx="4014216" cy="5292852"/>
          </a:xfrm>
        </p:grpSpPr>
        <p:sp>
          <p:nvSpPr>
            <p:cNvPr id="112" name="object 3"/>
            <p:cNvSpPr/>
            <p:nvPr/>
          </p:nvSpPr>
          <p:spPr>
            <a:xfrm>
              <a:off x="67817" y="81533"/>
              <a:ext cx="3877057" cy="5128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8" y="0"/>
                  </a:moveTo>
                  <a:lnTo>
                    <a:pt x="9835" y="628"/>
                  </a:lnTo>
                  <a:lnTo>
                    <a:pt x="9582" y="771"/>
                  </a:lnTo>
                  <a:lnTo>
                    <a:pt x="9327" y="907"/>
                  </a:lnTo>
                  <a:lnTo>
                    <a:pt x="9071" y="1037"/>
                  </a:lnTo>
                  <a:lnTo>
                    <a:pt x="8812" y="1160"/>
                  </a:lnTo>
                  <a:lnTo>
                    <a:pt x="8553" y="1277"/>
                  </a:lnTo>
                  <a:lnTo>
                    <a:pt x="8293" y="1388"/>
                  </a:lnTo>
                  <a:lnTo>
                    <a:pt x="8031" y="1494"/>
                  </a:lnTo>
                  <a:lnTo>
                    <a:pt x="7770" y="1596"/>
                  </a:lnTo>
                  <a:lnTo>
                    <a:pt x="7508" y="1693"/>
                  </a:lnTo>
                  <a:lnTo>
                    <a:pt x="7246" y="1786"/>
                  </a:lnTo>
                  <a:lnTo>
                    <a:pt x="6984" y="1876"/>
                  </a:lnTo>
                  <a:lnTo>
                    <a:pt x="6723" y="1963"/>
                  </a:lnTo>
                  <a:lnTo>
                    <a:pt x="6463" y="2047"/>
                  </a:lnTo>
                  <a:lnTo>
                    <a:pt x="6203" y="2129"/>
                  </a:lnTo>
                  <a:lnTo>
                    <a:pt x="5945" y="2208"/>
                  </a:lnTo>
                  <a:lnTo>
                    <a:pt x="5181" y="2441"/>
                  </a:lnTo>
                  <a:lnTo>
                    <a:pt x="4683" y="2594"/>
                  </a:lnTo>
                  <a:lnTo>
                    <a:pt x="4437" y="2671"/>
                  </a:lnTo>
                  <a:lnTo>
                    <a:pt x="4195" y="2749"/>
                  </a:lnTo>
                  <a:lnTo>
                    <a:pt x="3957" y="2829"/>
                  </a:lnTo>
                  <a:lnTo>
                    <a:pt x="3721" y="2910"/>
                  </a:lnTo>
                  <a:lnTo>
                    <a:pt x="3490" y="2994"/>
                  </a:lnTo>
                  <a:lnTo>
                    <a:pt x="3263" y="3080"/>
                  </a:lnTo>
                  <a:lnTo>
                    <a:pt x="3039" y="3170"/>
                  </a:lnTo>
                  <a:lnTo>
                    <a:pt x="2821" y="3262"/>
                  </a:lnTo>
                  <a:lnTo>
                    <a:pt x="2602" y="3382"/>
                  </a:lnTo>
                  <a:lnTo>
                    <a:pt x="2392" y="3502"/>
                  </a:lnTo>
                  <a:lnTo>
                    <a:pt x="2192" y="3625"/>
                  </a:lnTo>
                  <a:lnTo>
                    <a:pt x="2000" y="3750"/>
                  </a:lnTo>
                  <a:lnTo>
                    <a:pt x="1818" y="3878"/>
                  </a:lnTo>
                  <a:lnTo>
                    <a:pt x="1645" y="4009"/>
                  </a:lnTo>
                  <a:lnTo>
                    <a:pt x="1481" y="4143"/>
                  </a:lnTo>
                  <a:lnTo>
                    <a:pt x="1326" y="4282"/>
                  </a:lnTo>
                  <a:lnTo>
                    <a:pt x="1180" y="4424"/>
                  </a:lnTo>
                  <a:lnTo>
                    <a:pt x="1043" y="4571"/>
                  </a:lnTo>
                  <a:lnTo>
                    <a:pt x="914" y="4722"/>
                  </a:lnTo>
                  <a:lnTo>
                    <a:pt x="794" y="4879"/>
                  </a:lnTo>
                  <a:lnTo>
                    <a:pt x="683" y="5041"/>
                  </a:lnTo>
                  <a:lnTo>
                    <a:pt x="581" y="5209"/>
                  </a:lnTo>
                  <a:lnTo>
                    <a:pt x="487" y="5384"/>
                  </a:lnTo>
                  <a:lnTo>
                    <a:pt x="401" y="5565"/>
                  </a:lnTo>
                  <a:lnTo>
                    <a:pt x="324" y="5753"/>
                  </a:lnTo>
                  <a:lnTo>
                    <a:pt x="256" y="5948"/>
                  </a:lnTo>
                  <a:lnTo>
                    <a:pt x="195" y="6151"/>
                  </a:lnTo>
                  <a:lnTo>
                    <a:pt x="143" y="6361"/>
                  </a:lnTo>
                  <a:lnTo>
                    <a:pt x="99" y="6581"/>
                  </a:lnTo>
                  <a:lnTo>
                    <a:pt x="63" y="6808"/>
                  </a:lnTo>
                  <a:lnTo>
                    <a:pt x="35" y="7045"/>
                  </a:lnTo>
                  <a:lnTo>
                    <a:pt x="16" y="7291"/>
                  </a:lnTo>
                  <a:lnTo>
                    <a:pt x="4" y="7547"/>
                  </a:lnTo>
                  <a:lnTo>
                    <a:pt x="0" y="7813"/>
                  </a:lnTo>
                  <a:lnTo>
                    <a:pt x="24" y="21600"/>
                  </a:lnTo>
                  <a:lnTo>
                    <a:pt x="21577" y="21600"/>
                  </a:lnTo>
                  <a:lnTo>
                    <a:pt x="21600" y="10562"/>
                  </a:lnTo>
                  <a:lnTo>
                    <a:pt x="21600" y="7813"/>
                  </a:lnTo>
                  <a:lnTo>
                    <a:pt x="21596" y="7547"/>
                  </a:lnTo>
                  <a:lnTo>
                    <a:pt x="21584" y="7291"/>
                  </a:lnTo>
                  <a:lnTo>
                    <a:pt x="21565" y="7045"/>
                  </a:lnTo>
                  <a:lnTo>
                    <a:pt x="21537" y="6808"/>
                  </a:lnTo>
                  <a:lnTo>
                    <a:pt x="21501" y="6581"/>
                  </a:lnTo>
                  <a:lnTo>
                    <a:pt x="21457" y="6361"/>
                  </a:lnTo>
                  <a:lnTo>
                    <a:pt x="21405" y="6151"/>
                  </a:lnTo>
                  <a:lnTo>
                    <a:pt x="21344" y="5948"/>
                  </a:lnTo>
                  <a:lnTo>
                    <a:pt x="21276" y="5753"/>
                  </a:lnTo>
                  <a:lnTo>
                    <a:pt x="21199" y="5565"/>
                  </a:lnTo>
                  <a:lnTo>
                    <a:pt x="21113" y="5384"/>
                  </a:lnTo>
                  <a:lnTo>
                    <a:pt x="21019" y="5209"/>
                  </a:lnTo>
                  <a:lnTo>
                    <a:pt x="20917" y="5041"/>
                  </a:lnTo>
                  <a:lnTo>
                    <a:pt x="20806" y="4879"/>
                  </a:lnTo>
                  <a:lnTo>
                    <a:pt x="20686" y="4722"/>
                  </a:lnTo>
                  <a:lnTo>
                    <a:pt x="20557" y="4571"/>
                  </a:lnTo>
                  <a:lnTo>
                    <a:pt x="20420" y="4424"/>
                  </a:lnTo>
                  <a:lnTo>
                    <a:pt x="20274" y="4282"/>
                  </a:lnTo>
                  <a:lnTo>
                    <a:pt x="20119" y="4143"/>
                  </a:lnTo>
                  <a:lnTo>
                    <a:pt x="19955" y="4009"/>
                  </a:lnTo>
                  <a:lnTo>
                    <a:pt x="19782" y="3878"/>
                  </a:lnTo>
                  <a:lnTo>
                    <a:pt x="19600" y="3750"/>
                  </a:lnTo>
                  <a:lnTo>
                    <a:pt x="19408" y="3625"/>
                  </a:lnTo>
                  <a:lnTo>
                    <a:pt x="19208" y="3502"/>
                  </a:lnTo>
                  <a:lnTo>
                    <a:pt x="18998" y="3382"/>
                  </a:lnTo>
                  <a:lnTo>
                    <a:pt x="18779" y="3262"/>
                  </a:lnTo>
                  <a:lnTo>
                    <a:pt x="18561" y="3170"/>
                  </a:lnTo>
                  <a:lnTo>
                    <a:pt x="18337" y="3080"/>
                  </a:lnTo>
                  <a:lnTo>
                    <a:pt x="18110" y="2994"/>
                  </a:lnTo>
                  <a:lnTo>
                    <a:pt x="17879" y="2910"/>
                  </a:lnTo>
                  <a:lnTo>
                    <a:pt x="17643" y="2829"/>
                  </a:lnTo>
                  <a:lnTo>
                    <a:pt x="17405" y="2749"/>
                  </a:lnTo>
                  <a:lnTo>
                    <a:pt x="17163" y="2671"/>
                  </a:lnTo>
                  <a:lnTo>
                    <a:pt x="16917" y="2594"/>
                  </a:lnTo>
                  <a:lnTo>
                    <a:pt x="16669" y="2517"/>
                  </a:lnTo>
                  <a:lnTo>
                    <a:pt x="15911" y="2287"/>
                  </a:lnTo>
                  <a:lnTo>
                    <a:pt x="15397" y="2129"/>
                  </a:lnTo>
                  <a:lnTo>
                    <a:pt x="15137" y="2047"/>
                  </a:lnTo>
                  <a:lnTo>
                    <a:pt x="14877" y="1963"/>
                  </a:lnTo>
                  <a:lnTo>
                    <a:pt x="14616" y="1876"/>
                  </a:lnTo>
                  <a:lnTo>
                    <a:pt x="14354" y="1786"/>
                  </a:lnTo>
                  <a:lnTo>
                    <a:pt x="14092" y="1693"/>
                  </a:lnTo>
                  <a:lnTo>
                    <a:pt x="13830" y="1596"/>
                  </a:lnTo>
                  <a:lnTo>
                    <a:pt x="13569" y="1494"/>
                  </a:lnTo>
                  <a:lnTo>
                    <a:pt x="13307" y="1388"/>
                  </a:lnTo>
                  <a:lnTo>
                    <a:pt x="13047" y="1277"/>
                  </a:lnTo>
                  <a:lnTo>
                    <a:pt x="12788" y="1160"/>
                  </a:lnTo>
                  <a:lnTo>
                    <a:pt x="12529" y="1037"/>
                  </a:lnTo>
                  <a:lnTo>
                    <a:pt x="12273" y="907"/>
                  </a:lnTo>
                  <a:lnTo>
                    <a:pt x="12018" y="771"/>
                  </a:lnTo>
                  <a:lnTo>
                    <a:pt x="11765" y="628"/>
                  </a:lnTo>
                  <a:lnTo>
                    <a:pt x="10818" y="0"/>
                  </a:lnTo>
                  <a:close/>
                </a:path>
              </a:pathLst>
            </a:custGeom>
            <a:solidFill>
              <a:srgbClr val="BEAEAA">
                <a:alpha val="1490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object 4"/>
            <p:cNvSpPr/>
            <p:nvPr/>
          </p:nvSpPr>
          <p:spPr>
            <a:xfrm>
              <a:off x="0" y="0"/>
              <a:ext cx="4014217" cy="5292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8" y="0"/>
                  </a:moveTo>
                  <a:lnTo>
                    <a:pt x="11765" y="627"/>
                  </a:lnTo>
                  <a:lnTo>
                    <a:pt x="12009" y="765"/>
                  </a:lnTo>
                  <a:lnTo>
                    <a:pt x="12255" y="897"/>
                  </a:lnTo>
                  <a:lnTo>
                    <a:pt x="12503" y="1022"/>
                  </a:lnTo>
                  <a:lnTo>
                    <a:pt x="12752" y="1141"/>
                  </a:lnTo>
                  <a:lnTo>
                    <a:pt x="13002" y="1255"/>
                  </a:lnTo>
                  <a:lnTo>
                    <a:pt x="13253" y="1363"/>
                  </a:lnTo>
                  <a:lnTo>
                    <a:pt x="13505" y="1467"/>
                  </a:lnTo>
                  <a:lnTo>
                    <a:pt x="13758" y="1566"/>
                  </a:lnTo>
                  <a:lnTo>
                    <a:pt x="14011" y="1660"/>
                  </a:lnTo>
                  <a:lnTo>
                    <a:pt x="14264" y="1752"/>
                  </a:lnTo>
                  <a:lnTo>
                    <a:pt x="14516" y="1839"/>
                  </a:lnTo>
                  <a:lnTo>
                    <a:pt x="14769" y="1924"/>
                  </a:lnTo>
                  <a:lnTo>
                    <a:pt x="15021" y="2006"/>
                  </a:lnTo>
                  <a:lnTo>
                    <a:pt x="15271" y="2086"/>
                  </a:lnTo>
                  <a:lnTo>
                    <a:pt x="15521" y="2163"/>
                  </a:lnTo>
                  <a:lnTo>
                    <a:pt x="15770" y="2240"/>
                  </a:lnTo>
                  <a:lnTo>
                    <a:pt x="16017" y="2315"/>
                  </a:lnTo>
                  <a:lnTo>
                    <a:pt x="16262" y="2389"/>
                  </a:lnTo>
                  <a:lnTo>
                    <a:pt x="16505" y="2463"/>
                  </a:lnTo>
                  <a:lnTo>
                    <a:pt x="16747" y="2536"/>
                  </a:lnTo>
                  <a:lnTo>
                    <a:pt x="16985" y="2610"/>
                  </a:lnTo>
                  <a:lnTo>
                    <a:pt x="17221" y="2685"/>
                  </a:lnTo>
                  <a:lnTo>
                    <a:pt x="17454" y="2760"/>
                  </a:lnTo>
                  <a:lnTo>
                    <a:pt x="17684" y="2837"/>
                  </a:lnTo>
                  <a:lnTo>
                    <a:pt x="17911" y="2916"/>
                  </a:lnTo>
                  <a:lnTo>
                    <a:pt x="18134" y="2997"/>
                  </a:lnTo>
                  <a:lnTo>
                    <a:pt x="18353" y="3081"/>
                  </a:lnTo>
                  <a:lnTo>
                    <a:pt x="18568" y="3167"/>
                  </a:lnTo>
                  <a:lnTo>
                    <a:pt x="18779" y="3256"/>
                  </a:lnTo>
                  <a:lnTo>
                    <a:pt x="18998" y="3375"/>
                  </a:lnTo>
                  <a:lnTo>
                    <a:pt x="19208" y="3496"/>
                  </a:lnTo>
                  <a:lnTo>
                    <a:pt x="19408" y="3618"/>
                  </a:lnTo>
                  <a:lnTo>
                    <a:pt x="19600" y="3743"/>
                  </a:lnTo>
                  <a:lnTo>
                    <a:pt x="19782" y="3871"/>
                  </a:lnTo>
                  <a:lnTo>
                    <a:pt x="19955" y="4002"/>
                  </a:lnTo>
                  <a:lnTo>
                    <a:pt x="20119" y="4136"/>
                  </a:lnTo>
                  <a:lnTo>
                    <a:pt x="20274" y="4274"/>
                  </a:lnTo>
                  <a:lnTo>
                    <a:pt x="20420" y="4416"/>
                  </a:lnTo>
                  <a:lnTo>
                    <a:pt x="20557" y="4562"/>
                  </a:lnTo>
                  <a:lnTo>
                    <a:pt x="20686" y="4713"/>
                  </a:lnTo>
                  <a:lnTo>
                    <a:pt x="20806" y="4870"/>
                  </a:lnTo>
                  <a:lnTo>
                    <a:pt x="20917" y="5032"/>
                  </a:lnTo>
                  <a:lnTo>
                    <a:pt x="21019" y="5200"/>
                  </a:lnTo>
                  <a:lnTo>
                    <a:pt x="21113" y="5374"/>
                  </a:lnTo>
                  <a:lnTo>
                    <a:pt x="21199" y="5554"/>
                  </a:lnTo>
                  <a:lnTo>
                    <a:pt x="21276" y="5742"/>
                  </a:lnTo>
                  <a:lnTo>
                    <a:pt x="21344" y="5937"/>
                  </a:lnTo>
                  <a:lnTo>
                    <a:pt x="21405" y="6139"/>
                  </a:lnTo>
                  <a:lnTo>
                    <a:pt x="21457" y="6350"/>
                  </a:lnTo>
                  <a:lnTo>
                    <a:pt x="21501" y="6568"/>
                  </a:lnTo>
                  <a:lnTo>
                    <a:pt x="21537" y="6796"/>
                  </a:lnTo>
                  <a:lnTo>
                    <a:pt x="21565" y="7032"/>
                  </a:lnTo>
                  <a:lnTo>
                    <a:pt x="21584" y="7278"/>
                  </a:lnTo>
                  <a:lnTo>
                    <a:pt x="21596" y="7533"/>
                  </a:lnTo>
                  <a:lnTo>
                    <a:pt x="21600" y="7799"/>
                  </a:lnTo>
                  <a:lnTo>
                    <a:pt x="21600" y="10542"/>
                  </a:lnTo>
                  <a:lnTo>
                    <a:pt x="21576" y="21600"/>
                  </a:lnTo>
                  <a:lnTo>
                    <a:pt x="24" y="21600"/>
                  </a:lnTo>
                  <a:lnTo>
                    <a:pt x="0" y="10542"/>
                  </a:lnTo>
                  <a:lnTo>
                    <a:pt x="0" y="7799"/>
                  </a:lnTo>
                  <a:lnTo>
                    <a:pt x="4" y="7533"/>
                  </a:lnTo>
                  <a:lnTo>
                    <a:pt x="16" y="7278"/>
                  </a:lnTo>
                  <a:lnTo>
                    <a:pt x="35" y="7032"/>
                  </a:lnTo>
                  <a:lnTo>
                    <a:pt x="63" y="6796"/>
                  </a:lnTo>
                  <a:lnTo>
                    <a:pt x="99" y="6568"/>
                  </a:lnTo>
                  <a:lnTo>
                    <a:pt x="143" y="6350"/>
                  </a:lnTo>
                  <a:lnTo>
                    <a:pt x="195" y="6139"/>
                  </a:lnTo>
                  <a:lnTo>
                    <a:pt x="256" y="5937"/>
                  </a:lnTo>
                  <a:lnTo>
                    <a:pt x="324" y="5742"/>
                  </a:lnTo>
                  <a:lnTo>
                    <a:pt x="401" y="5554"/>
                  </a:lnTo>
                  <a:lnTo>
                    <a:pt x="487" y="5374"/>
                  </a:lnTo>
                  <a:lnTo>
                    <a:pt x="581" y="5200"/>
                  </a:lnTo>
                  <a:lnTo>
                    <a:pt x="683" y="5032"/>
                  </a:lnTo>
                  <a:lnTo>
                    <a:pt x="794" y="4870"/>
                  </a:lnTo>
                  <a:lnTo>
                    <a:pt x="914" y="4713"/>
                  </a:lnTo>
                  <a:lnTo>
                    <a:pt x="1043" y="4562"/>
                  </a:lnTo>
                  <a:lnTo>
                    <a:pt x="1180" y="4416"/>
                  </a:lnTo>
                  <a:lnTo>
                    <a:pt x="1326" y="4274"/>
                  </a:lnTo>
                  <a:lnTo>
                    <a:pt x="1481" y="4136"/>
                  </a:lnTo>
                  <a:lnTo>
                    <a:pt x="1645" y="4002"/>
                  </a:lnTo>
                  <a:lnTo>
                    <a:pt x="1818" y="3871"/>
                  </a:lnTo>
                  <a:lnTo>
                    <a:pt x="2000" y="3743"/>
                  </a:lnTo>
                  <a:lnTo>
                    <a:pt x="2192" y="3618"/>
                  </a:lnTo>
                  <a:lnTo>
                    <a:pt x="2392" y="3496"/>
                  </a:lnTo>
                  <a:lnTo>
                    <a:pt x="2602" y="3375"/>
                  </a:lnTo>
                  <a:lnTo>
                    <a:pt x="2821" y="3256"/>
                  </a:lnTo>
                  <a:lnTo>
                    <a:pt x="3032" y="3167"/>
                  </a:lnTo>
                  <a:lnTo>
                    <a:pt x="3247" y="3081"/>
                  </a:lnTo>
                  <a:lnTo>
                    <a:pt x="3466" y="2997"/>
                  </a:lnTo>
                  <a:lnTo>
                    <a:pt x="3689" y="2916"/>
                  </a:lnTo>
                  <a:lnTo>
                    <a:pt x="3916" y="2837"/>
                  </a:lnTo>
                  <a:lnTo>
                    <a:pt x="4146" y="2760"/>
                  </a:lnTo>
                  <a:lnTo>
                    <a:pt x="4379" y="2685"/>
                  </a:lnTo>
                  <a:lnTo>
                    <a:pt x="4615" y="2610"/>
                  </a:lnTo>
                  <a:lnTo>
                    <a:pt x="4853" y="2536"/>
                  </a:lnTo>
                  <a:lnTo>
                    <a:pt x="5095" y="2463"/>
                  </a:lnTo>
                  <a:lnTo>
                    <a:pt x="5338" y="2389"/>
                  </a:lnTo>
                  <a:lnTo>
                    <a:pt x="5583" y="2315"/>
                  </a:lnTo>
                  <a:lnTo>
                    <a:pt x="5830" y="2240"/>
                  </a:lnTo>
                  <a:lnTo>
                    <a:pt x="6079" y="2163"/>
                  </a:lnTo>
                  <a:lnTo>
                    <a:pt x="6329" y="2086"/>
                  </a:lnTo>
                  <a:lnTo>
                    <a:pt x="6579" y="2006"/>
                  </a:lnTo>
                  <a:lnTo>
                    <a:pt x="6831" y="1924"/>
                  </a:lnTo>
                  <a:lnTo>
                    <a:pt x="7084" y="1839"/>
                  </a:lnTo>
                  <a:lnTo>
                    <a:pt x="7336" y="1752"/>
                  </a:lnTo>
                  <a:lnTo>
                    <a:pt x="7589" y="1660"/>
                  </a:lnTo>
                  <a:lnTo>
                    <a:pt x="7842" y="1566"/>
                  </a:lnTo>
                  <a:lnTo>
                    <a:pt x="8095" y="1467"/>
                  </a:lnTo>
                  <a:lnTo>
                    <a:pt x="8347" y="1363"/>
                  </a:lnTo>
                  <a:lnTo>
                    <a:pt x="8598" y="1255"/>
                  </a:lnTo>
                  <a:lnTo>
                    <a:pt x="8848" y="1141"/>
                  </a:lnTo>
                  <a:lnTo>
                    <a:pt x="9097" y="1022"/>
                  </a:lnTo>
                  <a:lnTo>
                    <a:pt x="9345" y="897"/>
                  </a:lnTo>
                  <a:lnTo>
                    <a:pt x="9591" y="765"/>
                  </a:lnTo>
                  <a:lnTo>
                    <a:pt x="9835" y="627"/>
                  </a:lnTo>
                  <a:lnTo>
                    <a:pt x="10818" y="0"/>
                  </a:lnTo>
                  <a:close/>
                </a:path>
              </a:pathLst>
            </a:custGeom>
            <a:noFill/>
            <a:ln w="25400" cap="flat">
              <a:solidFill>
                <a:srgbClr val="BEAEAA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15" name="object 5"/>
          <p:cNvSpPr txBox="1"/>
          <p:nvPr/>
        </p:nvSpPr>
        <p:spPr>
          <a:xfrm>
            <a:off x="1661921" y="3103370"/>
            <a:ext cx="3021572" cy="1007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391795">
              <a:lnSpc>
                <a:spcPts val="4000"/>
              </a:lnSpc>
              <a:spcBef>
                <a:spcPts val="200"/>
              </a:spcBef>
              <a:defRPr sz="3400" b="1" spc="-5">
                <a:solidFill>
                  <a:srgbClr val="431C2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JUDGING </a:t>
            </a:r>
            <a:r>
              <a:rPr spc="0"/>
              <a:t> </a:t>
            </a:r>
            <a:r>
              <a:rPr spc="-260"/>
              <a:t>P</a:t>
            </a:r>
            <a:r>
              <a:t>A</a:t>
            </a:r>
            <a:r>
              <a:rPr spc="-20"/>
              <a:t>R</a:t>
            </a:r>
            <a:r>
              <a:t>AMETERS</a:t>
            </a:r>
          </a:p>
        </p:txBody>
      </p:sp>
      <p:sp>
        <p:nvSpPr>
          <p:cNvPr id="116" name="object 6"/>
          <p:cNvSpPr txBox="1"/>
          <p:nvPr/>
        </p:nvSpPr>
        <p:spPr>
          <a:xfrm>
            <a:off x="6175628" y="2634081"/>
            <a:ext cx="4911091" cy="921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  <a:buSzPct val="150000"/>
              <a:buFont typeface="Arial"/>
              <a:buChar char="∙"/>
              <a:tabLst>
                <a:tab pos="241300" algn="l"/>
              </a:tabLst>
              <a:defRPr sz="2000">
                <a:solidFill>
                  <a:srgbClr val="431C2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Judging will be based on Innovative Ideas, </a:t>
            </a:r>
            <a:r>
              <a:rPr spc="4"/>
              <a:t> C</a:t>
            </a:r>
            <a:r>
              <a:t>reativity</a:t>
            </a:r>
            <a:r>
              <a:rPr spc="-35"/>
              <a:t> </a:t>
            </a:r>
            <a:r>
              <a:t>in</a:t>
            </a:r>
            <a:r>
              <a:rPr spc="-15"/>
              <a:t> </a:t>
            </a:r>
            <a:r>
              <a:t>the</a:t>
            </a:r>
            <a:r>
              <a:rPr spc="-25"/>
              <a:t> </a:t>
            </a:r>
            <a:r>
              <a:rPr spc="-4"/>
              <a:t>menu, </a:t>
            </a:r>
            <a:r>
              <a:t>Props,</a:t>
            </a:r>
            <a:r>
              <a:rPr spc="-39"/>
              <a:t> </a:t>
            </a:r>
            <a:r>
              <a:t>Dress</a:t>
            </a:r>
            <a:r>
              <a:rPr spc="-30"/>
              <a:t> </a:t>
            </a:r>
            <a:r>
              <a:t>Code</a:t>
            </a:r>
            <a:r>
              <a:rPr spc="-15"/>
              <a:t> </a:t>
            </a:r>
            <a:r>
              <a:t>and </a:t>
            </a:r>
            <a:r>
              <a:rPr spc="-484"/>
              <a:t> A</a:t>
            </a:r>
            <a:r>
              <a:t>ccuracy</a:t>
            </a:r>
            <a:r>
              <a:rPr spc="-30"/>
              <a:t> </a:t>
            </a:r>
            <a:r>
              <a:t>in</a:t>
            </a:r>
            <a:r>
              <a:rPr spc="-9"/>
              <a:t> </a:t>
            </a:r>
            <a:r>
              <a:t>the</a:t>
            </a:r>
            <a:r>
              <a:rPr spc="-9"/>
              <a:t> </a:t>
            </a:r>
            <a:r>
              <a:t>set-up.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bject 2"/>
          <p:cNvSpPr txBox="1">
            <a:spLocks noGrp="1"/>
          </p:cNvSpPr>
          <p:nvPr>
            <p:ph type="title"/>
          </p:nvPr>
        </p:nvSpPr>
        <p:spPr>
          <a:xfrm>
            <a:off x="605745" y="1169669"/>
            <a:ext cx="5251507" cy="1002031"/>
          </a:xfrm>
          <a:prstGeom prst="rect">
            <a:avLst/>
          </a:prstGeom>
        </p:spPr>
        <p:txBody>
          <a:bodyPr/>
          <a:lstStyle/>
          <a:p>
            <a:pPr marR="5080" indent="12700" algn="ctr">
              <a:lnSpc>
                <a:spcPts val="3600"/>
              </a:lnSpc>
              <a:spcBef>
                <a:spcPts val="600"/>
              </a:spcBef>
              <a:defRPr sz="3400" spc="-100"/>
            </a:pPr>
            <a:r>
              <a:t>DE</a:t>
            </a:r>
            <a:r>
              <a:rPr spc="-300"/>
              <a:t>T</a:t>
            </a:r>
            <a:r>
              <a:t>AILS</a:t>
            </a:r>
            <a:r>
              <a:rPr spc="-200"/>
              <a:t> </a:t>
            </a:r>
            <a:r>
              <a:t>OF</a:t>
            </a:r>
            <a:r>
              <a:rPr spc="-200"/>
              <a:t> </a:t>
            </a:r>
            <a:r>
              <a:t>PRI</a:t>
            </a:r>
            <a:r>
              <a:rPr spc="0"/>
              <a:t>Z</a:t>
            </a:r>
            <a:r>
              <a:t>ES  AND CERTIFICATES</a:t>
            </a:r>
          </a:p>
        </p:txBody>
      </p:sp>
      <p:sp>
        <p:nvSpPr>
          <p:cNvPr id="119" name="object 3"/>
          <p:cNvSpPr txBox="1"/>
          <p:nvPr/>
        </p:nvSpPr>
        <p:spPr>
          <a:xfrm>
            <a:off x="1202673" y="2325898"/>
            <a:ext cx="4057651" cy="337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41300" indent="-229234">
              <a:spcBef>
                <a:spcPts val="100"/>
              </a:spcBef>
              <a:buSzPct val="150000"/>
              <a:buFont typeface="Arial"/>
              <a:buChar char="∙"/>
              <a:tabLst>
                <a:tab pos="241300" algn="l"/>
              </a:tabLst>
              <a:defRPr sz="2000" spc="-4">
                <a:solidFill>
                  <a:srgbClr val="431C2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Registration</a:t>
            </a:r>
            <a:r>
              <a:rPr spc="-50"/>
              <a:t> </a:t>
            </a:r>
            <a:r>
              <a:rPr spc="0"/>
              <a:t>Fee-</a:t>
            </a:r>
            <a:r>
              <a:rPr spc="-25"/>
              <a:t> </a:t>
            </a:r>
            <a:r>
              <a:rPr spc="4"/>
              <a:t>₹100</a:t>
            </a:r>
          </a:p>
          <a:p>
            <a:pPr marL="241300" indent="-229234">
              <a:spcBef>
                <a:spcPts val="100"/>
              </a:spcBef>
              <a:buSzPct val="150000"/>
              <a:buFont typeface="Arial"/>
              <a:buChar char="∙"/>
              <a:tabLst>
                <a:tab pos="241300" algn="l"/>
              </a:tabLst>
              <a:defRPr sz="2000" spc="-4">
                <a:solidFill>
                  <a:srgbClr val="431C2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pc="4"/>
              <a:t>Winning Team, F</a:t>
            </a:r>
            <a:r>
              <a:t>irst </a:t>
            </a:r>
            <a:r>
              <a:rPr spc="4"/>
              <a:t> R</a:t>
            </a:r>
            <a:r>
              <a:t>unners</a:t>
            </a:r>
            <a:r>
              <a:rPr spc="-50"/>
              <a:t> </a:t>
            </a:r>
            <a:r>
              <a:t>up</a:t>
            </a:r>
            <a:r>
              <a:rPr spc="-15"/>
              <a:t> </a:t>
            </a:r>
            <a:r>
              <a:t>team</a:t>
            </a:r>
            <a:r>
              <a:rPr spc="-15"/>
              <a:t> </a:t>
            </a:r>
            <a:r>
              <a:t>and</a:t>
            </a:r>
            <a:r>
              <a:rPr spc="-25"/>
              <a:t> S</a:t>
            </a:r>
            <a:r>
              <a:t>econd</a:t>
            </a:r>
            <a:r>
              <a:rPr spc="-30"/>
              <a:t> R</a:t>
            </a:r>
            <a:r>
              <a:t>unner</a:t>
            </a:r>
            <a:r>
              <a:rPr spc="-45"/>
              <a:t>s </a:t>
            </a:r>
            <a:r>
              <a:t>up </a:t>
            </a:r>
            <a:r>
              <a:rPr spc="-484"/>
              <a:t> T</a:t>
            </a:r>
            <a:r>
              <a:rPr spc="-9"/>
              <a:t>eams </a:t>
            </a:r>
            <a:r>
              <a:t>will be awarded </a:t>
            </a:r>
            <a:r>
              <a:rPr spc="-9"/>
              <a:t>Trophies and Certificates.</a:t>
            </a:r>
          </a:p>
          <a:p>
            <a:pPr marL="241300" marR="33019" indent="-229234">
              <a:spcBef>
                <a:spcPts val="900"/>
              </a:spcBef>
              <a:buSzPct val="150000"/>
              <a:buFont typeface="Arial"/>
              <a:buChar char="∙"/>
              <a:tabLst>
                <a:tab pos="241300" algn="l"/>
              </a:tabLst>
              <a:defRPr sz="2000">
                <a:solidFill>
                  <a:srgbClr val="431C2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Winners will also be awarded</a:t>
            </a:r>
            <a:r>
              <a:rPr spc="-79"/>
              <a:t> </a:t>
            </a:r>
            <a:r>
              <a:rPr spc="4"/>
              <a:t>₹3000 and </a:t>
            </a:r>
            <a:r>
              <a:t>Runners</a:t>
            </a:r>
            <a:r>
              <a:rPr spc="-39"/>
              <a:t> </a:t>
            </a:r>
            <a:r>
              <a:t>up</a:t>
            </a:r>
            <a:r>
              <a:rPr spc="-9"/>
              <a:t> will </a:t>
            </a:r>
            <a:r>
              <a:t>get</a:t>
            </a:r>
            <a:r>
              <a:rPr spc="-30"/>
              <a:t> </a:t>
            </a:r>
            <a:r>
              <a:t>coupons</a:t>
            </a:r>
            <a:r>
              <a:rPr spc="-50"/>
              <a:t> </a:t>
            </a:r>
            <a:r>
              <a:t>worth</a:t>
            </a:r>
            <a:r>
              <a:rPr spc="-35"/>
              <a:t> </a:t>
            </a:r>
            <a:r>
              <a:rPr spc="4"/>
              <a:t>₹1000.</a:t>
            </a:r>
          </a:p>
          <a:p>
            <a:pPr marL="241300" marR="33019" indent="-229234">
              <a:spcBef>
                <a:spcPts val="900"/>
              </a:spcBef>
              <a:buSzPct val="150000"/>
              <a:buFont typeface="Arial"/>
              <a:buChar char="∙"/>
              <a:tabLst>
                <a:tab pos="241300" algn="l"/>
              </a:tabLst>
              <a:defRPr sz="2000">
                <a:solidFill>
                  <a:srgbClr val="431C2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the </a:t>
            </a:r>
            <a:r>
              <a:rPr spc="-4"/>
              <a:t>participants </a:t>
            </a:r>
            <a:r>
              <a:t>will be awarded </a:t>
            </a:r>
            <a:r>
              <a:rPr spc="-484"/>
              <a:t> </a:t>
            </a:r>
            <a:r>
              <a:rPr spc="-4"/>
              <a:t>certificates.</a:t>
            </a:r>
          </a:p>
        </p:txBody>
      </p:sp>
      <p:sp>
        <p:nvSpPr>
          <p:cNvPr id="120" name="object 4"/>
          <p:cNvSpPr/>
          <p:nvPr/>
        </p:nvSpPr>
        <p:spPr>
          <a:xfrm flipH="1">
            <a:off x="6096760" y="1875281"/>
            <a:ext cx="1" cy="3394583"/>
          </a:xfrm>
          <a:prstGeom prst="line">
            <a:avLst/>
          </a:prstGeom>
          <a:ln w="25400">
            <a:solidFill>
              <a:srgbClr val="BEAEAA"/>
            </a:solidFill>
            <a:prstDash val="dot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30" name="object 5"/>
          <p:cNvGrpSpPr/>
          <p:nvPr/>
        </p:nvGrpSpPr>
        <p:grpSpPr>
          <a:xfrm>
            <a:off x="7452523" y="1464406"/>
            <a:ext cx="3495015" cy="3941359"/>
            <a:chOff x="0" y="0"/>
            <a:chExt cx="3495013" cy="3941357"/>
          </a:xfrm>
        </p:grpSpPr>
        <p:grpSp>
          <p:nvGrpSpPr>
            <p:cNvPr id="126" name="object 6"/>
            <p:cNvGrpSpPr/>
            <p:nvPr/>
          </p:nvGrpSpPr>
          <p:grpSpPr>
            <a:xfrm>
              <a:off x="0" y="-1"/>
              <a:ext cx="3495014" cy="3941359"/>
              <a:chOff x="0" y="0"/>
              <a:chExt cx="3495013" cy="3941357"/>
            </a:xfrm>
          </p:grpSpPr>
          <p:sp>
            <p:nvSpPr>
              <p:cNvPr id="121" name="Shape"/>
              <p:cNvSpPr/>
              <p:nvPr/>
            </p:nvSpPr>
            <p:spPr>
              <a:xfrm>
                <a:off x="649074" y="3641634"/>
                <a:ext cx="2196866" cy="299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1964" y="0"/>
                    </a:lnTo>
                    <a:lnTo>
                      <a:pt x="1515" y="382"/>
                    </a:lnTo>
                    <a:lnTo>
                      <a:pt x="1102" y="1469"/>
                    </a:lnTo>
                    <a:lnTo>
                      <a:pt x="737" y="3174"/>
                    </a:lnTo>
                    <a:lnTo>
                      <a:pt x="433" y="5407"/>
                    </a:lnTo>
                    <a:lnTo>
                      <a:pt x="200" y="8082"/>
                    </a:lnTo>
                    <a:lnTo>
                      <a:pt x="52" y="11109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4400"/>
                    </a:lnTo>
                    <a:lnTo>
                      <a:pt x="21548" y="11109"/>
                    </a:lnTo>
                    <a:lnTo>
                      <a:pt x="21400" y="8082"/>
                    </a:lnTo>
                    <a:lnTo>
                      <a:pt x="21167" y="5407"/>
                    </a:lnTo>
                    <a:lnTo>
                      <a:pt x="20863" y="3174"/>
                    </a:lnTo>
                    <a:lnTo>
                      <a:pt x="20498" y="1469"/>
                    </a:lnTo>
                    <a:lnTo>
                      <a:pt x="20085" y="382"/>
                    </a:lnTo>
                    <a:lnTo>
                      <a:pt x="19636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2" name="Shape"/>
              <p:cNvSpPr/>
              <p:nvPr/>
            </p:nvSpPr>
            <p:spPr>
              <a:xfrm>
                <a:off x="1098432" y="3441819"/>
                <a:ext cx="1298149" cy="199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77" y="0"/>
                    </a:moveTo>
                    <a:lnTo>
                      <a:pt x="3323" y="0"/>
                    </a:lnTo>
                    <a:lnTo>
                      <a:pt x="2564" y="573"/>
                    </a:lnTo>
                    <a:lnTo>
                      <a:pt x="1865" y="2204"/>
                    </a:lnTo>
                    <a:lnTo>
                      <a:pt x="1248" y="4761"/>
                    </a:lnTo>
                    <a:lnTo>
                      <a:pt x="732" y="8111"/>
                    </a:lnTo>
                    <a:lnTo>
                      <a:pt x="339" y="12122"/>
                    </a:lnTo>
                    <a:lnTo>
                      <a:pt x="88" y="16663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512" y="16663"/>
                    </a:lnTo>
                    <a:lnTo>
                      <a:pt x="21261" y="12122"/>
                    </a:lnTo>
                    <a:lnTo>
                      <a:pt x="20868" y="8111"/>
                    </a:lnTo>
                    <a:lnTo>
                      <a:pt x="20352" y="4761"/>
                    </a:lnTo>
                    <a:lnTo>
                      <a:pt x="19735" y="2204"/>
                    </a:lnTo>
                    <a:lnTo>
                      <a:pt x="19036" y="573"/>
                    </a:lnTo>
                    <a:lnTo>
                      <a:pt x="18277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3" name="Shape"/>
              <p:cNvSpPr/>
              <p:nvPr/>
            </p:nvSpPr>
            <p:spPr>
              <a:xfrm>
                <a:off x="-1" y="349675"/>
                <a:ext cx="3495015" cy="3092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7385"/>
                    </a:lnTo>
                    <a:lnTo>
                      <a:pt x="3" y="7516"/>
                    </a:lnTo>
                    <a:lnTo>
                      <a:pt x="27" y="7904"/>
                    </a:lnTo>
                    <a:lnTo>
                      <a:pt x="93" y="8431"/>
                    </a:lnTo>
                    <a:lnTo>
                      <a:pt x="147" y="8737"/>
                    </a:lnTo>
                    <a:lnTo>
                      <a:pt x="220" y="9068"/>
                    </a:lnTo>
                    <a:lnTo>
                      <a:pt x="313" y="9420"/>
                    </a:lnTo>
                    <a:lnTo>
                      <a:pt x="429" y="9789"/>
                    </a:lnTo>
                    <a:lnTo>
                      <a:pt x="572" y="10172"/>
                    </a:lnTo>
                    <a:lnTo>
                      <a:pt x="742" y="10566"/>
                    </a:lnTo>
                    <a:lnTo>
                      <a:pt x="943" y="10967"/>
                    </a:lnTo>
                    <a:lnTo>
                      <a:pt x="1178" y="11372"/>
                    </a:lnTo>
                    <a:lnTo>
                      <a:pt x="1449" y="11777"/>
                    </a:lnTo>
                    <a:lnTo>
                      <a:pt x="1759" y="12178"/>
                    </a:lnTo>
                    <a:lnTo>
                      <a:pt x="1949" y="12399"/>
                    </a:lnTo>
                    <a:lnTo>
                      <a:pt x="2143" y="12612"/>
                    </a:lnTo>
                    <a:lnTo>
                      <a:pt x="2340" y="12817"/>
                    </a:lnTo>
                    <a:lnTo>
                      <a:pt x="2541" y="13014"/>
                    </a:lnTo>
                    <a:lnTo>
                      <a:pt x="2747" y="13202"/>
                    </a:lnTo>
                    <a:lnTo>
                      <a:pt x="2958" y="13383"/>
                    </a:lnTo>
                    <a:lnTo>
                      <a:pt x="3174" y="13555"/>
                    </a:lnTo>
                    <a:lnTo>
                      <a:pt x="3395" y="13720"/>
                    </a:lnTo>
                    <a:lnTo>
                      <a:pt x="3623" y="13877"/>
                    </a:lnTo>
                    <a:lnTo>
                      <a:pt x="3857" y="14025"/>
                    </a:lnTo>
                    <a:lnTo>
                      <a:pt x="4097" y="14166"/>
                    </a:lnTo>
                    <a:lnTo>
                      <a:pt x="4344" y="14298"/>
                    </a:lnTo>
                    <a:lnTo>
                      <a:pt x="4599" y="14422"/>
                    </a:lnTo>
                    <a:lnTo>
                      <a:pt x="4861" y="14539"/>
                    </a:lnTo>
                    <a:lnTo>
                      <a:pt x="5131" y="14647"/>
                    </a:lnTo>
                    <a:lnTo>
                      <a:pt x="5410" y="14747"/>
                    </a:lnTo>
                    <a:lnTo>
                      <a:pt x="5698" y="14839"/>
                    </a:lnTo>
                    <a:lnTo>
                      <a:pt x="5994" y="14923"/>
                    </a:lnTo>
                    <a:lnTo>
                      <a:pt x="6300" y="15000"/>
                    </a:lnTo>
                    <a:lnTo>
                      <a:pt x="6616" y="15068"/>
                    </a:lnTo>
                    <a:lnTo>
                      <a:pt x="6943" y="15128"/>
                    </a:lnTo>
                    <a:lnTo>
                      <a:pt x="7279" y="15180"/>
                    </a:lnTo>
                    <a:lnTo>
                      <a:pt x="7627" y="15224"/>
                    </a:lnTo>
                    <a:lnTo>
                      <a:pt x="7986" y="15259"/>
                    </a:lnTo>
                    <a:lnTo>
                      <a:pt x="8356" y="15287"/>
                    </a:lnTo>
                    <a:lnTo>
                      <a:pt x="8739" y="15307"/>
                    </a:lnTo>
                    <a:lnTo>
                      <a:pt x="9134" y="15319"/>
                    </a:lnTo>
                    <a:lnTo>
                      <a:pt x="9285" y="15641"/>
                    </a:lnTo>
                    <a:lnTo>
                      <a:pt x="9406" y="15978"/>
                    </a:lnTo>
                    <a:lnTo>
                      <a:pt x="9494" y="16329"/>
                    </a:lnTo>
                    <a:lnTo>
                      <a:pt x="9547" y="16691"/>
                    </a:lnTo>
                    <a:lnTo>
                      <a:pt x="9566" y="17064"/>
                    </a:lnTo>
                    <a:lnTo>
                      <a:pt x="9566" y="21600"/>
                    </a:lnTo>
                    <a:lnTo>
                      <a:pt x="12034" y="21600"/>
                    </a:lnTo>
                    <a:lnTo>
                      <a:pt x="12034" y="17099"/>
                    </a:lnTo>
                    <a:lnTo>
                      <a:pt x="12053" y="16726"/>
                    </a:lnTo>
                    <a:lnTo>
                      <a:pt x="12106" y="16364"/>
                    </a:lnTo>
                    <a:lnTo>
                      <a:pt x="12194" y="16013"/>
                    </a:lnTo>
                    <a:lnTo>
                      <a:pt x="12315" y="15676"/>
                    </a:lnTo>
                    <a:lnTo>
                      <a:pt x="12466" y="15354"/>
                    </a:lnTo>
                    <a:lnTo>
                      <a:pt x="12861" y="15342"/>
                    </a:lnTo>
                    <a:lnTo>
                      <a:pt x="13244" y="15322"/>
                    </a:lnTo>
                    <a:lnTo>
                      <a:pt x="13614" y="15293"/>
                    </a:lnTo>
                    <a:lnTo>
                      <a:pt x="13973" y="15256"/>
                    </a:lnTo>
                    <a:lnTo>
                      <a:pt x="14321" y="15212"/>
                    </a:lnTo>
                    <a:lnTo>
                      <a:pt x="14657" y="15158"/>
                    </a:lnTo>
                    <a:lnTo>
                      <a:pt x="14984" y="15097"/>
                    </a:lnTo>
                    <a:lnTo>
                      <a:pt x="15300" y="15028"/>
                    </a:lnTo>
                    <a:lnTo>
                      <a:pt x="15606" y="14951"/>
                    </a:lnTo>
                    <a:lnTo>
                      <a:pt x="15902" y="14865"/>
                    </a:lnTo>
                    <a:lnTo>
                      <a:pt x="16190" y="14772"/>
                    </a:lnTo>
                    <a:lnTo>
                      <a:pt x="16469" y="14670"/>
                    </a:lnTo>
                    <a:lnTo>
                      <a:pt x="16739" y="14561"/>
                    </a:lnTo>
                    <a:lnTo>
                      <a:pt x="17001" y="14444"/>
                    </a:lnTo>
                    <a:lnTo>
                      <a:pt x="17256" y="14318"/>
                    </a:lnTo>
                    <a:lnTo>
                      <a:pt x="17503" y="14185"/>
                    </a:lnTo>
                    <a:lnTo>
                      <a:pt x="17743" y="14045"/>
                    </a:lnTo>
                    <a:lnTo>
                      <a:pt x="17977" y="13896"/>
                    </a:lnTo>
                    <a:lnTo>
                      <a:pt x="18205" y="13740"/>
                    </a:lnTo>
                    <a:lnTo>
                      <a:pt x="18426" y="13575"/>
                    </a:lnTo>
                    <a:lnTo>
                      <a:pt x="18642" y="13404"/>
                    </a:lnTo>
                    <a:lnTo>
                      <a:pt x="18853" y="13224"/>
                    </a:lnTo>
                    <a:lnTo>
                      <a:pt x="18929" y="13155"/>
                    </a:lnTo>
                    <a:lnTo>
                      <a:pt x="14163" y="13155"/>
                    </a:lnTo>
                    <a:lnTo>
                      <a:pt x="14195" y="13121"/>
                    </a:lnTo>
                    <a:lnTo>
                      <a:pt x="7406" y="13121"/>
                    </a:lnTo>
                    <a:lnTo>
                      <a:pt x="7013" y="13062"/>
                    </a:lnTo>
                    <a:lnTo>
                      <a:pt x="6646" y="12991"/>
                    </a:lnTo>
                    <a:lnTo>
                      <a:pt x="6301" y="12909"/>
                    </a:lnTo>
                    <a:lnTo>
                      <a:pt x="5977" y="12815"/>
                    </a:lnTo>
                    <a:lnTo>
                      <a:pt x="5672" y="12709"/>
                    </a:lnTo>
                    <a:lnTo>
                      <a:pt x="5386" y="12591"/>
                    </a:lnTo>
                    <a:lnTo>
                      <a:pt x="5116" y="12462"/>
                    </a:lnTo>
                    <a:lnTo>
                      <a:pt x="4860" y="12322"/>
                    </a:lnTo>
                    <a:lnTo>
                      <a:pt x="4617" y="12171"/>
                    </a:lnTo>
                    <a:lnTo>
                      <a:pt x="4386" y="12009"/>
                    </a:lnTo>
                    <a:lnTo>
                      <a:pt x="4165" y="11837"/>
                    </a:lnTo>
                    <a:lnTo>
                      <a:pt x="3952" y="11653"/>
                    </a:lnTo>
                    <a:lnTo>
                      <a:pt x="3745" y="11460"/>
                    </a:lnTo>
                    <a:lnTo>
                      <a:pt x="3543" y="11256"/>
                    </a:lnTo>
                    <a:lnTo>
                      <a:pt x="3344" y="11042"/>
                    </a:lnTo>
                    <a:lnTo>
                      <a:pt x="3147" y="10817"/>
                    </a:lnTo>
                    <a:lnTo>
                      <a:pt x="2811" y="10386"/>
                    </a:lnTo>
                    <a:lnTo>
                      <a:pt x="2539" y="9955"/>
                    </a:lnTo>
                    <a:lnTo>
                      <a:pt x="2323" y="9531"/>
                    </a:lnTo>
                    <a:lnTo>
                      <a:pt x="2158" y="9124"/>
                    </a:lnTo>
                    <a:lnTo>
                      <a:pt x="2037" y="8742"/>
                    </a:lnTo>
                    <a:lnTo>
                      <a:pt x="1952" y="8392"/>
                    </a:lnTo>
                    <a:lnTo>
                      <a:pt x="1898" y="8084"/>
                    </a:lnTo>
                    <a:lnTo>
                      <a:pt x="1854" y="7626"/>
                    </a:lnTo>
                    <a:lnTo>
                      <a:pt x="1851" y="2094"/>
                    </a:lnTo>
                    <a:lnTo>
                      <a:pt x="21600" y="209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4" name="Rectangle"/>
              <p:cNvSpPr/>
              <p:nvPr/>
            </p:nvSpPr>
            <p:spPr>
              <a:xfrm>
                <a:off x="649074" y="-1"/>
                <a:ext cx="2196866" cy="349677"/>
              </a:xfrm>
              <a:prstGeom prst="rect">
                <a:avLst/>
              </a:pr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5" name="Shape"/>
              <p:cNvSpPr/>
              <p:nvPr/>
            </p:nvSpPr>
            <p:spPr>
              <a:xfrm>
                <a:off x="649073" y="649398"/>
                <a:ext cx="2845941" cy="1583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8858"/>
                    </a:lnTo>
                    <a:lnTo>
                      <a:pt x="11" y="9567"/>
                    </a:lnTo>
                    <a:lnTo>
                      <a:pt x="45" y="10264"/>
                    </a:lnTo>
                    <a:lnTo>
                      <a:pt x="99" y="10947"/>
                    </a:lnTo>
                    <a:lnTo>
                      <a:pt x="175" y="11617"/>
                    </a:lnTo>
                    <a:lnTo>
                      <a:pt x="270" y="12274"/>
                    </a:lnTo>
                    <a:lnTo>
                      <a:pt x="385" y="12915"/>
                    </a:lnTo>
                    <a:lnTo>
                      <a:pt x="518" y="13542"/>
                    </a:lnTo>
                    <a:lnTo>
                      <a:pt x="669" y="14154"/>
                    </a:lnTo>
                    <a:lnTo>
                      <a:pt x="838" y="14751"/>
                    </a:lnTo>
                    <a:lnTo>
                      <a:pt x="1023" y="15331"/>
                    </a:lnTo>
                    <a:lnTo>
                      <a:pt x="1345" y="16174"/>
                    </a:lnTo>
                    <a:lnTo>
                      <a:pt x="1631" y="16836"/>
                    </a:lnTo>
                    <a:lnTo>
                      <a:pt x="1895" y="17375"/>
                    </a:lnTo>
                    <a:lnTo>
                      <a:pt x="2180" y="17951"/>
                    </a:lnTo>
                    <a:lnTo>
                      <a:pt x="2468" y="18504"/>
                    </a:lnTo>
                    <a:lnTo>
                      <a:pt x="2757" y="19038"/>
                    </a:lnTo>
                    <a:lnTo>
                      <a:pt x="3046" y="19556"/>
                    </a:lnTo>
                    <a:lnTo>
                      <a:pt x="3895" y="21046"/>
                    </a:lnTo>
                    <a:lnTo>
                      <a:pt x="4168" y="21532"/>
                    </a:lnTo>
                    <a:lnTo>
                      <a:pt x="12506" y="21532"/>
                    </a:lnTo>
                    <a:lnTo>
                      <a:pt x="12742" y="21114"/>
                    </a:lnTo>
                    <a:lnTo>
                      <a:pt x="13604" y="19624"/>
                    </a:lnTo>
                    <a:lnTo>
                      <a:pt x="13895" y="19106"/>
                    </a:lnTo>
                    <a:lnTo>
                      <a:pt x="14183" y="18572"/>
                    </a:lnTo>
                    <a:lnTo>
                      <a:pt x="14466" y="18019"/>
                    </a:lnTo>
                    <a:lnTo>
                      <a:pt x="14741" y="17444"/>
                    </a:lnTo>
                    <a:lnTo>
                      <a:pt x="15005" y="16875"/>
                    </a:lnTo>
                    <a:lnTo>
                      <a:pt x="15291" y="16217"/>
                    </a:lnTo>
                    <a:lnTo>
                      <a:pt x="15519" y="15661"/>
                    </a:lnTo>
                    <a:lnTo>
                      <a:pt x="15798" y="14819"/>
                    </a:lnTo>
                    <a:lnTo>
                      <a:pt x="15966" y="14222"/>
                    </a:lnTo>
                    <a:lnTo>
                      <a:pt x="16118" y="13611"/>
                    </a:lnTo>
                    <a:lnTo>
                      <a:pt x="16251" y="12981"/>
                    </a:lnTo>
                    <a:lnTo>
                      <a:pt x="16366" y="12342"/>
                    </a:lnTo>
                    <a:lnTo>
                      <a:pt x="16461" y="11686"/>
                    </a:lnTo>
                    <a:lnTo>
                      <a:pt x="16537" y="11016"/>
                    </a:lnTo>
                    <a:lnTo>
                      <a:pt x="16591" y="10332"/>
                    </a:lnTo>
                    <a:lnTo>
                      <a:pt x="16625" y="9635"/>
                    </a:lnTo>
                    <a:lnTo>
                      <a:pt x="16636" y="8926"/>
                    </a:lnTo>
                    <a:lnTo>
                      <a:pt x="16636" y="68"/>
                    </a:lnTo>
                    <a:lnTo>
                      <a:pt x="21600" y="68"/>
                    </a:lnTo>
                    <a:lnTo>
                      <a:pt x="21600" y="0"/>
                    </a:lnTo>
                    <a:close/>
                    <a:moveTo>
                      <a:pt x="21600" y="68"/>
                    </a:moveTo>
                    <a:lnTo>
                      <a:pt x="19288" y="68"/>
                    </a:lnTo>
                    <a:lnTo>
                      <a:pt x="19288" y="10425"/>
                    </a:lnTo>
                    <a:lnTo>
                      <a:pt x="19298" y="10541"/>
                    </a:lnTo>
                    <a:lnTo>
                      <a:pt x="19302" y="10802"/>
                    </a:lnTo>
                    <a:lnTo>
                      <a:pt x="19261" y="11698"/>
                    </a:lnTo>
                    <a:lnTo>
                      <a:pt x="19200" y="12299"/>
                    </a:lnTo>
                    <a:lnTo>
                      <a:pt x="19101" y="12983"/>
                    </a:lnTo>
                    <a:lnTo>
                      <a:pt x="18958" y="13728"/>
                    </a:lnTo>
                    <a:lnTo>
                      <a:pt x="18761" y="14523"/>
                    </a:lnTo>
                    <a:lnTo>
                      <a:pt x="18503" y="15350"/>
                    </a:lnTo>
                    <a:lnTo>
                      <a:pt x="18176" y="16193"/>
                    </a:lnTo>
                    <a:lnTo>
                      <a:pt x="17773" y="17035"/>
                    </a:lnTo>
                    <a:lnTo>
                      <a:pt x="17524" y="17484"/>
                    </a:lnTo>
                    <a:lnTo>
                      <a:pt x="17276" y="17913"/>
                    </a:lnTo>
                    <a:lnTo>
                      <a:pt x="17024" y="18320"/>
                    </a:lnTo>
                    <a:lnTo>
                      <a:pt x="16768" y="18706"/>
                    </a:lnTo>
                    <a:lnTo>
                      <a:pt x="16504" y="19071"/>
                    </a:lnTo>
                    <a:lnTo>
                      <a:pt x="16231" y="19413"/>
                    </a:lnTo>
                    <a:lnTo>
                      <a:pt x="15945" y="19734"/>
                    </a:lnTo>
                    <a:lnTo>
                      <a:pt x="15646" y="20033"/>
                    </a:lnTo>
                    <a:lnTo>
                      <a:pt x="15330" y="20309"/>
                    </a:lnTo>
                    <a:lnTo>
                      <a:pt x="14995" y="20563"/>
                    </a:lnTo>
                    <a:lnTo>
                      <a:pt x="14640" y="20794"/>
                    </a:lnTo>
                    <a:lnTo>
                      <a:pt x="14261" y="21002"/>
                    </a:lnTo>
                    <a:lnTo>
                      <a:pt x="13856" y="21186"/>
                    </a:lnTo>
                    <a:lnTo>
                      <a:pt x="13424" y="21348"/>
                    </a:lnTo>
                    <a:lnTo>
                      <a:pt x="12962" y="21486"/>
                    </a:lnTo>
                    <a:lnTo>
                      <a:pt x="12467" y="21600"/>
                    </a:lnTo>
                    <a:lnTo>
                      <a:pt x="18319" y="21600"/>
                    </a:lnTo>
                    <a:lnTo>
                      <a:pt x="18726" y="20989"/>
                    </a:lnTo>
                    <a:lnTo>
                      <a:pt x="18969" y="20594"/>
                    </a:lnTo>
                    <a:lnTo>
                      <a:pt x="19206" y="20184"/>
                    </a:lnTo>
                    <a:lnTo>
                      <a:pt x="19440" y="19760"/>
                    </a:lnTo>
                    <a:lnTo>
                      <a:pt x="19820" y="18987"/>
                    </a:lnTo>
                    <a:lnTo>
                      <a:pt x="20153" y="18205"/>
                    </a:lnTo>
                    <a:lnTo>
                      <a:pt x="20441" y="17420"/>
                    </a:lnTo>
                    <a:lnTo>
                      <a:pt x="20689" y="16641"/>
                    </a:lnTo>
                    <a:lnTo>
                      <a:pt x="20898" y="15873"/>
                    </a:lnTo>
                    <a:lnTo>
                      <a:pt x="21073" y="15125"/>
                    </a:lnTo>
                    <a:lnTo>
                      <a:pt x="21216" y="14402"/>
                    </a:lnTo>
                    <a:lnTo>
                      <a:pt x="21330" y="13713"/>
                    </a:lnTo>
                    <a:lnTo>
                      <a:pt x="21419" y="13063"/>
                    </a:lnTo>
                    <a:lnTo>
                      <a:pt x="21486" y="12461"/>
                    </a:lnTo>
                    <a:lnTo>
                      <a:pt x="21534" y="11912"/>
                    </a:lnTo>
                    <a:lnTo>
                      <a:pt x="21586" y="11004"/>
                    </a:lnTo>
                    <a:lnTo>
                      <a:pt x="21599" y="10425"/>
                    </a:lnTo>
                    <a:lnTo>
                      <a:pt x="21600" y="68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29" name="object 7"/>
            <p:cNvGrpSpPr/>
            <p:nvPr/>
          </p:nvGrpSpPr>
          <p:grpSpPr>
            <a:xfrm>
              <a:off x="0" y="-1"/>
              <a:ext cx="3495014" cy="3941359"/>
              <a:chOff x="0" y="0"/>
              <a:chExt cx="3495013" cy="3941357"/>
            </a:xfrm>
          </p:grpSpPr>
          <p:sp>
            <p:nvSpPr>
              <p:cNvPr id="127" name="Shape"/>
              <p:cNvSpPr/>
              <p:nvPr/>
            </p:nvSpPr>
            <p:spPr>
              <a:xfrm>
                <a:off x="-1" y="-1"/>
                <a:ext cx="3495015" cy="3941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665"/>
                    </a:moveTo>
                    <a:lnTo>
                      <a:pt x="21600" y="1916"/>
                    </a:lnTo>
                    <a:lnTo>
                      <a:pt x="17589" y="1916"/>
                    </a:lnTo>
                    <a:lnTo>
                      <a:pt x="17589" y="0"/>
                    </a:lnTo>
                    <a:lnTo>
                      <a:pt x="4011" y="0"/>
                    </a:lnTo>
                    <a:lnTo>
                      <a:pt x="4011" y="1916"/>
                    </a:lnTo>
                    <a:lnTo>
                      <a:pt x="0" y="1916"/>
                    </a:lnTo>
                    <a:lnTo>
                      <a:pt x="0" y="7638"/>
                    </a:lnTo>
                    <a:lnTo>
                      <a:pt x="12" y="7950"/>
                    </a:lnTo>
                    <a:lnTo>
                      <a:pt x="54" y="8312"/>
                    </a:lnTo>
                    <a:lnTo>
                      <a:pt x="93" y="8531"/>
                    </a:lnTo>
                    <a:lnTo>
                      <a:pt x="147" y="8771"/>
                    </a:lnTo>
                    <a:lnTo>
                      <a:pt x="220" y="9031"/>
                    </a:lnTo>
                    <a:lnTo>
                      <a:pt x="313" y="9307"/>
                    </a:lnTo>
                    <a:lnTo>
                      <a:pt x="429" y="9596"/>
                    </a:lnTo>
                    <a:lnTo>
                      <a:pt x="572" y="9897"/>
                    </a:lnTo>
                    <a:lnTo>
                      <a:pt x="742" y="10206"/>
                    </a:lnTo>
                    <a:lnTo>
                      <a:pt x="943" y="10520"/>
                    </a:lnTo>
                    <a:lnTo>
                      <a:pt x="1178" y="10838"/>
                    </a:lnTo>
                    <a:lnTo>
                      <a:pt x="1449" y="11155"/>
                    </a:lnTo>
                    <a:lnTo>
                      <a:pt x="1759" y="11471"/>
                    </a:lnTo>
                    <a:lnTo>
                      <a:pt x="1949" y="11644"/>
                    </a:lnTo>
                    <a:lnTo>
                      <a:pt x="2143" y="11811"/>
                    </a:lnTo>
                    <a:lnTo>
                      <a:pt x="2340" y="11972"/>
                    </a:lnTo>
                    <a:lnTo>
                      <a:pt x="2541" y="12126"/>
                    </a:lnTo>
                    <a:lnTo>
                      <a:pt x="2747" y="12274"/>
                    </a:lnTo>
                    <a:lnTo>
                      <a:pt x="2958" y="12416"/>
                    </a:lnTo>
                    <a:lnTo>
                      <a:pt x="3174" y="12551"/>
                    </a:lnTo>
                    <a:lnTo>
                      <a:pt x="3395" y="12680"/>
                    </a:lnTo>
                    <a:lnTo>
                      <a:pt x="3623" y="12803"/>
                    </a:lnTo>
                    <a:lnTo>
                      <a:pt x="3857" y="12920"/>
                    </a:lnTo>
                    <a:lnTo>
                      <a:pt x="4097" y="13030"/>
                    </a:lnTo>
                    <a:lnTo>
                      <a:pt x="4344" y="13134"/>
                    </a:lnTo>
                    <a:lnTo>
                      <a:pt x="4599" y="13231"/>
                    </a:lnTo>
                    <a:lnTo>
                      <a:pt x="4861" y="13322"/>
                    </a:lnTo>
                    <a:lnTo>
                      <a:pt x="5131" y="13407"/>
                    </a:lnTo>
                    <a:lnTo>
                      <a:pt x="5410" y="13486"/>
                    </a:lnTo>
                    <a:lnTo>
                      <a:pt x="5698" y="13558"/>
                    </a:lnTo>
                    <a:lnTo>
                      <a:pt x="5994" y="13624"/>
                    </a:lnTo>
                    <a:lnTo>
                      <a:pt x="6300" y="13684"/>
                    </a:lnTo>
                    <a:lnTo>
                      <a:pt x="6616" y="13737"/>
                    </a:lnTo>
                    <a:lnTo>
                      <a:pt x="6943" y="13785"/>
                    </a:lnTo>
                    <a:lnTo>
                      <a:pt x="7279" y="13825"/>
                    </a:lnTo>
                    <a:lnTo>
                      <a:pt x="7627" y="13860"/>
                    </a:lnTo>
                    <a:lnTo>
                      <a:pt x="7986" y="13888"/>
                    </a:lnTo>
                    <a:lnTo>
                      <a:pt x="8356" y="13910"/>
                    </a:lnTo>
                    <a:lnTo>
                      <a:pt x="8739" y="13925"/>
                    </a:lnTo>
                    <a:lnTo>
                      <a:pt x="9134" y="13935"/>
                    </a:lnTo>
                    <a:lnTo>
                      <a:pt x="9285" y="14187"/>
                    </a:lnTo>
                    <a:lnTo>
                      <a:pt x="9406" y="14452"/>
                    </a:lnTo>
                    <a:lnTo>
                      <a:pt x="9494" y="14727"/>
                    </a:lnTo>
                    <a:lnTo>
                      <a:pt x="9547" y="15011"/>
                    </a:lnTo>
                    <a:lnTo>
                      <a:pt x="9566" y="15303"/>
                    </a:lnTo>
                    <a:lnTo>
                      <a:pt x="9566" y="18862"/>
                    </a:lnTo>
                    <a:lnTo>
                      <a:pt x="8023" y="18862"/>
                    </a:lnTo>
                    <a:lnTo>
                      <a:pt x="7741" y="18891"/>
                    </a:lnTo>
                    <a:lnTo>
                      <a:pt x="7481" y="18974"/>
                    </a:lnTo>
                    <a:lnTo>
                      <a:pt x="7252" y="19104"/>
                    </a:lnTo>
                    <a:lnTo>
                      <a:pt x="7061" y="19274"/>
                    </a:lnTo>
                    <a:lnTo>
                      <a:pt x="6915" y="19477"/>
                    </a:lnTo>
                    <a:lnTo>
                      <a:pt x="6821" y="19707"/>
                    </a:lnTo>
                    <a:lnTo>
                      <a:pt x="6789" y="19957"/>
                    </a:lnTo>
                    <a:lnTo>
                      <a:pt x="5246" y="19957"/>
                    </a:lnTo>
                    <a:lnTo>
                      <a:pt x="4964" y="19986"/>
                    </a:lnTo>
                    <a:lnTo>
                      <a:pt x="4704" y="20069"/>
                    </a:lnTo>
                    <a:lnTo>
                      <a:pt x="4475" y="20199"/>
                    </a:lnTo>
                    <a:lnTo>
                      <a:pt x="4283" y="20369"/>
                    </a:lnTo>
                    <a:lnTo>
                      <a:pt x="4137" y="20572"/>
                    </a:lnTo>
                    <a:lnTo>
                      <a:pt x="4044" y="20802"/>
                    </a:lnTo>
                    <a:lnTo>
                      <a:pt x="4011" y="21052"/>
                    </a:lnTo>
                    <a:lnTo>
                      <a:pt x="4011" y="21600"/>
                    </a:lnTo>
                    <a:lnTo>
                      <a:pt x="17589" y="21600"/>
                    </a:lnTo>
                    <a:lnTo>
                      <a:pt x="17589" y="21052"/>
                    </a:lnTo>
                    <a:lnTo>
                      <a:pt x="17556" y="20802"/>
                    </a:lnTo>
                    <a:lnTo>
                      <a:pt x="17463" y="20572"/>
                    </a:lnTo>
                    <a:lnTo>
                      <a:pt x="17317" y="20369"/>
                    </a:lnTo>
                    <a:lnTo>
                      <a:pt x="17125" y="20199"/>
                    </a:lnTo>
                    <a:lnTo>
                      <a:pt x="16896" y="20069"/>
                    </a:lnTo>
                    <a:lnTo>
                      <a:pt x="16636" y="19986"/>
                    </a:lnTo>
                    <a:lnTo>
                      <a:pt x="16354" y="19957"/>
                    </a:lnTo>
                    <a:lnTo>
                      <a:pt x="14811" y="19957"/>
                    </a:lnTo>
                    <a:lnTo>
                      <a:pt x="14779" y="19707"/>
                    </a:lnTo>
                    <a:lnTo>
                      <a:pt x="14685" y="19477"/>
                    </a:lnTo>
                    <a:lnTo>
                      <a:pt x="14539" y="19274"/>
                    </a:lnTo>
                    <a:lnTo>
                      <a:pt x="14348" y="19104"/>
                    </a:lnTo>
                    <a:lnTo>
                      <a:pt x="14119" y="18974"/>
                    </a:lnTo>
                    <a:lnTo>
                      <a:pt x="13859" y="18891"/>
                    </a:lnTo>
                    <a:lnTo>
                      <a:pt x="13577" y="18862"/>
                    </a:lnTo>
                    <a:lnTo>
                      <a:pt x="12034" y="18862"/>
                    </a:lnTo>
                    <a:lnTo>
                      <a:pt x="12034" y="15331"/>
                    </a:lnTo>
                    <a:lnTo>
                      <a:pt x="12053" y="15039"/>
                    </a:lnTo>
                    <a:lnTo>
                      <a:pt x="12106" y="14754"/>
                    </a:lnTo>
                    <a:lnTo>
                      <a:pt x="12194" y="14479"/>
                    </a:lnTo>
                    <a:lnTo>
                      <a:pt x="12315" y="14215"/>
                    </a:lnTo>
                    <a:lnTo>
                      <a:pt x="12466" y="13962"/>
                    </a:lnTo>
                    <a:lnTo>
                      <a:pt x="12861" y="13953"/>
                    </a:lnTo>
                    <a:lnTo>
                      <a:pt x="13244" y="13937"/>
                    </a:lnTo>
                    <a:lnTo>
                      <a:pt x="13614" y="13914"/>
                    </a:lnTo>
                    <a:lnTo>
                      <a:pt x="13973" y="13886"/>
                    </a:lnTo>
                    <a:lnTo>
                      <a:pt x="14321" y="13850"/>
                    </a:lnTo>
                    <a:lnTo>
                      <a:pt x="14657" y="13809"/>
                    </a:lnTo>
                    <a:lnTo>
                      <a:pt x="14984" y="13761"/>
                    </a:lnTo>
                    <a:lnTo>
                      <a:pt x="15300" y="13706"/>
                    </a:lnTo>
                    <a:lnTo>
                      <a:pt x="15606" y="13646"/>
                    </a:lnTo>
                    <a:lnTo>
                      <a:pt x="15902" y="13579"/>
                    </a:lnTo>
                    <a:lnTo>
                      <a:pt x="16190" y="13505"/>
                    </a:lnTo>
                    <a:lnTo>
                      <a:pt x="16469" y="13426"/>
                    </a:lnTo>
                    <a:lnTo>
                      <a:pt x="16739" y="13340"/>
                    </a:lnTo>
                    <a:lnTo>
                      <a:pt x="17001" y="13248"/>
                    </a:lnTo>
                    <a:lnTo>
                      <a:pt x="17256" y="13150"/>
                    </a:lnTo>
                    <a:lnTo>
                      <a:pt x="17503" y="13045"/>
                    </a:lnTo>
                    <a:lnTo>
                      <a:pt x="17743" y="12935"/>
                    </a:lnTo>
                    <a:lnTo>
                      <a:pt x="17977" y="12818"/>
                    </a:lnTo>
                    <a:lnTo>
                      <a:pt x="18205" y="12696"/>
                    </a:lnTo>
                    <a:lnTo>
                      <a:pt x="18426" y="12567"/>
                    </a:lnTo>
                    <a:lnTo>
                      <a:pt x="18642" y="12432"/>
                    </a:lnTo>
                    <a:lnTo>
                      <a:pt x="18853" y="12291"/>
                    </a:lnTo>
                    <a:lnTo>
                      <a:pt x="19059" y="12145"/>
                    </a:lnTo>
                    <a:lnTo>
                      <a:pt x="19260" y="11992"/>
                    </a:lnTo>
                    <a:lnTo>
                      <a:pt x="19457" y="11833"/>
                    </a:lnTo>
                    <a:lnTo>
                      <a:pt x="19651" y="11669"/>
                    </a:lnTo>
                    <a:lnTo>
                      <a:pt x="19841" y="11498"/>
                    </a:lnTo>
                    <a:lnTo>
                      <a:pt x="20151" y="11187"/>
                    </a:lnTo>
                    <a:lnTo>
                      <a:pt x="20422" y="10873"/>
                    </a:lnTo>
                    <a:lnTo>
                      <a:pt x="20657" y="10558"/>
                    </a:lnTo>
                    <a:lnTo>
                      <a:pt x="20858" y="10245"/>
                    </a:lnTo>
                    <a:lnTo>
                      <a:pt x="21028" y="9936"/>
                    </a:lnTo>
                    <a:lnTo>
                      <a:pt x="21171" y="9636"/>
                    </a:lnTo>
                    <a:lnTo>
                      <a:pt x="21287" y="9345"/>
                    </a:lnTo>
                    <a:lnTo>
                      <a:pt x="21380" y="9068"/>
                    </a:lnTo>
                    <a:lnTo>
                      <a:pt x="21453" y="8807"/>
                    </a:lnTo>
                    <a:lnTo>
                      <a:pt x="21507" y="8565"/>
                    </a:lnTo>
                    <a:lnTo>
                      <a:pt x="21546" y="8345"/>
                    </a:lnTo>
                    <a:lnTo>
                      <a:pt x="21588" y="7980"/>
                    </a:lnTo>
                    <a:lnTo>
                      <a:pt x="21600" y="7736"/>
                    </a:lnTo>
                    <a:lnTo>
                      <a:pt x="21600" y="7665"/>
                    </a:lnTo>
                    <a:close/>
                  </a:path>
                </a:pathLst>
              </a:custGeom>
              <a:noFill/>
              <a:ln w="58264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8" name="Shape"/>
              <p:cNvSpPr/>
              <p:nvPr/>
            </p:nvSpPr>
            <p:spPr>
              <a:xfrm>
                <a:off x="299505" y="649398"/>
                <a:ext cx="2892782" cy="1583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6" y="17035"/>
                    </a:moveTo>
                    <a:lnTo>
                      <a:pt x="1160" y="16193"/>
                    </a:lnTo>
                    <a:lnTo>
                      <a:pt x="831" y="15350"/>
                    </a:lnTo>
                    <a:lnTo>
                      <a:pt x="571" y="14523"/>
                    </a:lnTo>
                    <a:lnTo>
                      <a:pt x="371" y="13728"/>
                    </a:lnTo>
                    <a:lnTo>
                      <a:pt x="224" y="12981"/>
                    </a:lnTo>
                    <a:lnTo>
                      <a:pt x="122" y="12299"/>
                    </a:lnTo>
                    <a:lnTo>
                      <a:pt x="57" y="11698"/>
                    </a:lnTo>
                    <a:lnTo>
                      <a:pt x="4" y="10802"/>
                    </a:lnTo>
                    <a:lnTo>
                      <a:pt x="0" y="10541"/>
                    </a:lnTo>
                    <a:lnTo>
                      <a:pt x="1" y="10425"/>
                    </a:lnTo>
                    <a:lnTo>
                      <a:pt x="1" y="0"/>
                    </a:lnTo>
                    <a:lnTo>
                      <a:pt x="2610" y="0"/>
                    </a:lnTo>
                    <a:lnTo>
                      <a:pt x="2610" y="8858"/>
                    </a:lnTo>
                    <a:lnTo>
                      <a:pt x="2621" y="9567"/>
                    </a:lnTo>
                    <a:lnTo>
                      <a:pt x="2654" y="10264"/>
                    </a:lnTo>
                    <a:lnTo>
                      <a:pt x="2708" y="10947"/>
                    </a:lnTo>
                    <a:lnTo>
                      <a:pt x="2782" y="11617"/>
                    </a:lnTo>
                    <a:lnTo>
                      <a:pt x="2876" y="12274"/>
                    </a:lnTo>
                    <a:lnTo>
                      <a:pt x="2989" y="12915"/>
                    </a:lnTo>
                    <a:lnTo>
                      <a:pt x="3120" y="13542"/>
                    </a:lnTo>
                    <a:lnTo>
                      <a:pt x="3269" y="14154"/>
                    </a:lnTo>
                    <a:lnTo>
                      <a:pt x="3435" y="14751"/>
                    </a:lnTo>
                    <a:lnTo>
                      <a:pt x="3617" y="15331"/>
                    </a:lnTo>
                    <a:lnTo>
                      <a:pt x="3934" y="16174"/>
                    </a:lnTo>
                    <a:lnTo>
                      <a:pt x="4214" y="16836"/>
                    </a:lnTo>
                    <a:lnTo>
                      <a:pt x="4474" y="17375"/>
                    </a:lnTo>
                    <a:lnTo>
                      <a:pt x="4755" y="17951"/>
                    </a:lnTo>
                    <a:lnTo>
                      <a:pt x="5039" y="18504"/>
                    </a:lnTo>
                    <a:lnTo>
                      <a:pt x="5323" y="19038"/>
                    </a:lnTo>
                    <a:lnTo>
                      <a:pt x="5607" y="19556"/>
                    </a:lnTo>
                    <a:lnTo>
                      <a:pt x="5889" y="20061"/>
                    </a:lnTo>
                    <a:lnTo>
                      <a:pt x="6168" y="20557"/>
                    </a:lnTo>
                    <a:lnTo>
                      <a:pt x="6442" y="21046"/>
                    </a:lnTo>
                    <a:lnTo>
                      <a:pt x="6711" y="21532"/>
                    </a:lnTo>
                    <a:lnTo>
                      <a:pt x="6237" y="21418"/>
                    </a:lnTo>
                    <a:lnTo>
                      <a:pt x="5793" y="21280"/>
                    </a:lnTo>
                    <a:lnTo>
                      <a:pt x="5376" y="21119"/>
                    </a:lnTo>
                    <a:lnTo>
                      <a:pt x="4985" y="20935"/>
                    </a:lnTo>
                    <a:lnTo>
                      <a:pt x="4617" y="20728"/>
                    </a:lnTo>
                    <a:lnTo>
                      <a:pt x="4271" y="20498"/>
                    </a:lnTo>
                    <a:lnTo>
                      <a:pt x="3944" y="20247"/>
                    </a:lnTo>
                    <a:lnTo>
                      <a:pt x="3635" y="19973"/>
                    </a:lnTo>
                    <a:lnTo>
                      <a:pt x="3342" y="19678"/>
                    </a:lnTo>
                    <a:lnTo>
                      <a:pt x="3063" y="19362"/>
                    </a:lnTo>
                    <a:lnTo>
                      <a:pt x="2796" y="19025"/>
                    </a:lnTo>
                    <a:lnTo>
                      <a:pt x="2538" y="18667"/>
                    </a:lnTo>
                    <a:lnTo>
                      <a:pt x="2288" y="18289"/>
                    </a:lnTo>
                    <a:lnTo>
                      <a:pt x="2044" y="17890"/>
                    </a:lnTo>
                    <a:lnTo>
                      <a:pt x="1804" y="17472"/>
                    </a:lnTo>
                    <a:lnTo>
                      <a:pt x="1566" y="17035"/>
                    </a:lnTo>
                    <a:close/>
                    <a:moveTo>
                      <a:pt x="20095" y="17035"/>
                    </a:moveTo>
                    <a:lnTo>
                      <a:pt x="19851" y="17484"/>
                    </a:lnTo>
                    <a:lnTo>
                      <a:pt x="19606" y="17913"/>
                    </a:lnTo>
                    <a:lnTo>
                      <a:pt x="19359" y="18320"/>
                    </a:lnTo>
                    <a:lnTo>
                      <a:pt x="19106" y="18706"/>
                    </a:lnTo>
                    <a:lnTo>
                      <a:pt x="18847" y="19071"/>
                    </a:lnTo>
                    <a:lnTo>
                      <a:pt x="18578" y="19413"/>
                    </a:lnTo>
                    <a:lnTo>
                      <a:pt x="18297" y="19734"/>
                    </a:lnTo>
                    <a:lnTo>
                      <a:pt x="18003" y="20033"/>
                    </a:lnTo>
                    <a:lnTo>
                      <a:pt x="17692" y="20309"/>
                    </a:lnTo>
                    <a:lnTo>
                      <a:pt x="17363" y="20563"/>
                    </a:lnTo>
                    <a:lnTo>
                      <a:pt x="17013" y="20794"/>
                    </a:lnTo>
                    <a:lnTo>
                      <a:pt x="16640" y="21002"/>
                    </a:lnTo>
                    <a:lnTo>
                      <a:pt x="16242" y="21186"/>
                    </a:lnTo>
                    <a:lnTo>
                      <a:pt x="15817" y="21348"/>
                    </a:lnTo>
                    <a:lnTo>
                      <a:pt x="15362" y="21486"/>
                    </a:lnTo>
                    <a:lnTo>
                      <a:pt x="14876" y="21600"/>
                    </a:lnTo>
                    <a:lnTo>
                      <a:pt x="15146" y="21114"/>
                    </a:lnTo>
                    <a:lnTo>
                      <a:pt x="15424" y="20625"/>
                    </a:lnTo>
                    <a:lnTo>
                      <a:pt x="15708" y="20129"/>
                    </a:lnTo>
                    <a:lnTo>
                      <a:pt x="15994" y="19624"/>
                    </a:lnTo>
                    <a:lnTo>
                      <a:pt x="16280" y="19106"/>
                    </a:lnTo>
                    <a:lnTo>
                      <a:pt x="16564" y="18572"/>
                    </a:lnTo>
                    <a:lnTo>
                      <a:pt x="16842" y="18019"/>
                    </a:lnTo>
                    <a:lnTo>
                      <a:pt x="17113" y="17444"/>
                    </a:lnTo>
                    <a:lnTo>
                      <a:pt x="17372" y="16875"/>
                    </a:lnTo>
                    <a:lnTo>
                      <a:pt x="17653" y="16217"/>
                    </a:lnTo>
                    <a:lnTo>
                      <a:pt x="17878" y="15661"/>
                    </a:lnTo>
                    <a:lnTo>
                      <a:pt x="18152" y="14819"/>
                    </a:lnTo>
                    <a:lnTo>
                      <a:pt x="18318" y="14222"/>
                    </a:lnTo>
                    <a:lnTo>
                      <a:pt x="18467" y="13611"/>
                    </a:lnTo>
                    <a:lnTo>
                      <a:pt x="18598" y="12983"/>
                    </a:lnTo>
                    <a:lnTo>
                      <a:pt x="18711" y="12342"/>
                    </a:lnTo>
                    <a:lnTo>
                      <a:pt x="18805" y="11686"/>
                    </a:lnTo>
                    <a:lnTo>
                      <a:pt x="18879" y="11016"/>
                    </a:lnTo>
                    <a:lnTo>
                      <a:pt x="18933" y="10332"/>
                    </a:lnTo>
                    <a:lnTo>
                      <a:pt x="18966" y="9635"/>
                    </a:lnTo>
                    <a:lnTo>
                      <a:pt x="18977" y="8926"/>
                    </a:lnTo>
                    <a:lnTo>
                      <a:pt x="18977" y="68"/>
                    </a:lnTo>
                    <a:lnTo>
                      <a:pt x="21586" y="68"/>
                    </a:lnTo>
                    <a:lnTo>
                      <a:pt x="21586" y="10425"/>
                    </a:lnTo>
                    <a:lnTo>
                      <a:pt x="21596" y="10541"/>
                    </a:lnTo>
                    <a:lnTo>
                      <a:pt x="21600" y="10802"/>
                    </a:lnTo>
                    <a:lnTo>
                      <a:pt x="21559" y="11698"/>
                    </a:lnTo>
                    <a:lnTo>
                      <a:pt x="21499" y="12299"/>
                    </a:lnTo>
                    <a:lnTo>
                      <a:pt x="21402" y="12981"/>
                    </a:lnTo>
                    <a:lnTo>
                      <a:pt x="21261" y="13728"/>
                    </a:lnTo>
                    <a:lnTo>
                      <a:pt x="21067" y="14523"/>
                    </a:lnTo>
                    <a:lnTo>
                      <a:pt x="20813" y="15350"/>
                    </a:lnTo>
                    <a:lnTo>
                      <a:pt x="20492" y="16193"/>
                    </a:lnTo>
                    <a:lnTo>
                      <a:pt x="20095" y="17035"/>
                    </a:lnTo>
                    <a:close/>
                  </a:path>
                </a:pathLst>
              </a:custGeom>
              <a:noFill/>
              <a:ln w="58264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object 2"/>
          <p:cNvSpPr txBox="1">
            <a:spLocks noGrp="1"/>
          </p:cNvSpPr>
          <p:nvPr>
            <p:ph type="title"/>
          </p:nvPr>
        </p:nvSpPr>
        <p:spPr>
          <a:xfrm>
            <a:off x="1230274" y="1240280"/>
            <a:ext cx="9731452" cy="635001"/>
          </a:xfrm>
          <a:prstGeom prst="rect">
            <a:avLst/>
          </a:prstGeom>
        </p:spPr>
        <p:txBody>
          <a:bodyPr/>
          <a:lstStyle/>
          <a:p>
            <a:pPr indent="26034">
              <a:defRPr spc="-200"/>
            </a:pPr>
            <a:r>
              <a:t>FACULTY </a:t>
            </a:r>
            <a:r>
              <a:rPr spc="-100"/>
              <a:t>&amp; STUDENT COORDINATORS</a:t>
            </a:r>
          </a:p>
        </p:txBody>
      </p:sp>
      <p:sp>
        <p:nvSpPr>
          <p:cNvPr id="133" name="object 3"/>
          <p:cNvSpPr/>
          <p:nvPr/>
        </p:nvSpPr>
        <p:spPr>
          <a:xfrm>
            <a:off x="2173984" y="2359914"/>
            <a:ext cx="7217411" cy="1"/>
          </a:xfrm>
          <a:prstGeom prst="line">
            <a:avLst/>
          </a:prstGeom>
          <a:ln w="25400">
            <a:solidFill>
              <a:srgbClr val="BEAEAA"/>
            </a:solidFill>
            <a:prstDash val="dot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53" name="object 4"/>
          <p:cNvGrpSpPr/>
          <p:nvPr/>
        </p:nvGrpSpPr>
        <p:grpSpPr>
          <a:xfrm>
            <a:off x="2916598" y="3126134"/>
            <a:ext cx="1179479" cy="1041638"/>
            <a:chOff x="0" y="0"/>
            <a:chExt cx="1179478" cy="1041637"/>
          </a:xfrm>
        </p:grpSpPr>
        <p:pic>
          <p:nvPicPr>
            <p:cNvPr id="134" name="object 5" descr="objec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782" y="139950"/>
              <a:ext cx="202297" cy="1904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0" name="object 6"/>
            <p:cNvGrpSpPr/>
            <p:nvPr/>
          </p:nvGrpSpPr>
          <p:grpSpPr>
            <a:xfrm>
              <a:off x="0" y="195528"/>
              <a:ext cx="805415" cy="846110"/>
              <a:chOff x="0" y="0"/>
              <a:chExt cx="805414" cy="846109"/>
            </a:xfrm>
          </p:grpSpPr>
          <p:sp>
            <p:nvSpPr>
              <p:cNvPr id="135" name="Shape"/>
              <p:cNvSpPr/>
              <p:nvPr/>
            </p:nvSpPr>
            <p:spPr>
              <a:xfrm>
                <a:off x="139014" y="320956"/>
                <a:ext cx="230300" cy="5251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8620" y="18064"/>
                    </a:lnTo>
                    <a:lnTo>
                      <a:pt x="8620" y="8859"/>
                    </a:lnTo>
                    <a:lnTo>
                      <a:pt x="21600" y="885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6" name="Shape"/>
              <p:cNvSpPr/>
              <p:nvPr/>
            </p:nvSpPr>
            <p:spPr>
              <a:xfrm>
                <a:off x="0" y="147630"/>
                <a:ext cx="563696" cy="393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730" y="0"/>
                    </a:moveTo>
                    <a:lnTo>
                      <a:pt x="8256" y="164"/>
                    </a:lnTo>
                    <a:lnTo>
                      <a:pt x="6811" y="591"/>
                    </a:lnTo>
                    <a:lnTo>
                      <a:pt x="4845" y="1611"/>
                    </a:lnTo>
                    <a:lnTo>
                      <a:pt x="3098" y="3195"/>
                    </a:lnTo>
                    <a:lnTo>
                      <a:pt x="2167" y="6768"/>
                    </a:lnTo>
                    <a:lnTo>
                      <a:pt x="1284" y="11765"/>
                    </a:lnTo>
                    <a:lnTo>
                      <a:pt x="401" y="16806"/>
                    </a:lnTo>
                    <a:lnTo>
                      <a:pt x="0" y="19204"/>
                    </a:lnTo>
                    <a:lnTo>
                      <a:pt x="140" y="20137"/>
                    </a:lnTo>
                    <a:lnTo>
                      <a:pt x="524" y="20898"/>
                    </a:lnTo>
                    <a:lnTo>
                      <a:pt x="1092" y="21412"/>
                    </a:lnTo>
                    <a:lnTo>
                      <a:pt x="1787" y="21600"/>
                    </a:lnTo>
                    <a:lnTo>
                      <a:pt x="2355" y="21456"/>
                    </a:lnTo>
                    <a:lnTo>
                      <a:pt x="2847" y="21087"/>
                    </a:lnTo>
                    <a:lnTo>
                      <a:pt x="3230" y="20532"/>
                    </a:lnTo>
                    <a:lnTo>
                      <a:pt x="3468" y="19827"/>
                    </a:lnTo>
                    <a:lnTo>
                      <a:pt x="5327" y="9514"/>
                    </a:lnTo>
                    <a:lnTo>
                      <a:pt x="14152" y="9514"/>
                    </a:lnTo>
                    <a:lnTo>
                      <a:pt x="14152" y="9362"/>
                    </a:lnTo>
                    <a:lnTo>
                      <a:pt x="21069" y="9362"/>
                    </a:lnTo>
                    <a:lnTo>
                      <a:pt x="21600" y="8196"/>
                    </a:lnTo>
                    <a:lnTo>
                      <a:pt x="17560" y="8196"/>
                    </a:lnTo>
                    <a:lnTo>
                      <a:pt x="16893" y="4386"/>
                    </a:lnTo>
                    <a:lnTo>
                      <a:pt x="16809" y="4025"/>
                    </a:lnTo>
                    <a:lnTo>
                      <a:pt x="15509" y="2241"/>
                    </a:lnTo>
                    <a:lnTo>
                      <a:pt x="13643" y="934"/>
                    </a:lnTo>
                    <a:lnTo>
                      <a:pt x="11922" y="287"/>
                    </a:lnTo>
                    <a:lnTo>
                      <a:pt x="10464" y="51"/>
                    </a:lnTo>
                    <a:lnTo>
                      <a:pt x="9730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7" name="Shape"/>
              <p:cNvSpPr/>
              <p:nvPr/>
            </p:nvSpPr>
            <p:spPr>
              <a:xfrm>
                <a:off x="458260" y="192709"/>
                <a:ext cx="172453" cy="1042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818" y="0"/>
                    </a:moveTo>
                    <a:lnTo>
                      <a:pt x="6302" y="5811"/>
                    </a:lnTo>
                    <a:lnTo>
                      <a:pt x="0" y="21600"/>
                    </a:lnTo>
                    <a:lnTo>
                      <a:pt x="13206" y="21600"/>
                    </a:lnTo>
                    <a:lnTo>
                      <a:pt x="16497" y="13247"/>
                    </a:lnTo>
                    <a:lnTo>
                      <a:pt x="16977" y="11794"/>
                    </a:lnTo>
                    <a:lnTo>
                      <a:pt x="17274" y="10242"/>
                    </a:lnTo>
                    <a:lnTo>
                      <a:pt x="17382" y="8632"/>
                    </a:lnTo>
                    <a:lnTo>
                      <a:pt x="17296" y="7004"/>
                    </a:lnTo>
                    <a:lnTo>
                      <a:pt x="21600" y="339"/>
                    </a:lnTo>
                    <a:lnTo>
                      <a:pt x="13342" y="339"/>
                    </a:lnTo>
                    <a:lnTo>
                      <a:pt x="11818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8" name="Shape"/>
              <p:cNvSpPr/>
              <p:nvPr/>
            </p:nvSpPr>
            <p:spPr>
              <a:xfrm>
                <a:off x="564779" y="0"/>
                <a:ext cx="240636" cy="194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14" y="0"/>
                    </a:moveTo>
                    <a:lnTo>
                      <a:pt x="18728" y="176"/>
                    </a:lnTo>
                    <a:lnTo>
                      <a:pt x="18034" y="703"/>
                    </a:lnTo>
                    <a:lnTo>
                      <a:pt x="0" y="21600"/>
                    </a:lnTo>
                    <a:lnTo>
                      <a:pt x="5918" y="21600"/>
                    </a:lnTo>
                    <a:lnTo>
                      <a:pt x="20979" y="4148"/>
                    </a:lnTo>
                    <a:lnTo>
                      <a:pt x="21443" y="3344"/>
                    </a:lnTo>
                    <a:lnTo>
                      <a:pt x="21600" y="2429"/>
                    </a:lnTo>
                    <a:lnTo>
                      <a:pt x="21450" y="1511"/>
                    </a:lnTo>
                    <a:lnTo>
                      <a:pt x="20993" y="703"/>
                    </a:lnTo>
                    <a:lnTo>
                      <a:pt x="20300" y="176"/>
                    </a:lnTo>
                    <a:lnTo>
                      <a:pt x="19514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9" name="Shape"/>
              <p:cNvSpPr/>
              <p:nvPr/>
            </p:nvSpPr>
            <p:spPr>
              <a:xfrm>
                <a:off x="277567" y="318191"/>
                <a:ext cx="272280" cy="398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78" y="11830"/>
                    </a:moveTo>
                    <a:lnTo>
                      <a:pt x="0" y="11830"/>
                    </a:lnTo>
                    <a:lnTo>
                      <a:pt x="0" y="21600"/>
                    </a:lnTo>
                    <a:lnTo>
                      <a:pt x="7278" y="16946"/>
                    </a:lnTo>
                    <a:lnTo>
                      <a:pt x="7278" y="11830"/>
                    </a:lnTo>
                    <a:close/>
                    <a:moveTo>
                      <a:pt x="21600" y="0"/>
                    </a:moveTo>
                    <a:lnTo>
                      <a:pt x="7278" y="0"/>
                    </a:lnTo>
                    <a:lnTo>
                      <a:pt x="8730" y="3966"/>
                    </a:lnTo>
                    <a:lnTo>
                      <a:pt x="8996" y="4183"/>
                    </a:lnTo>
                    <a:lnTo>
                      <a:pt x="9363" y="4301"/>
                    </a:lnTo>
                    <a:lnTo>
                      <a:pt x="10481" y="4765"/>
                    </a:lnTo>
                    <a:lnTo>
                      <a:pt x="11692" y="5109"/>
                    </a:lnTo>
                    <a:lnTo>
                      <a:pt x="12972" y="5327"/>
                    </a:lnTo>
                    <a:lnTo>
                      <a:pt x="14297" y="5414"/>
                    </a:lnTo>
                    <a:lnTo>
                      <a:pt x="15161" y="5412"/>
                    </a:lnTo>
                    <a:lnTo>
                      <a:pt x="15974" y="5259"/>
                    </a:lnTo>
                    <a:lnTo>
                      <a:pt x="16688" y="4968"/>
                    </a:lnTo>
                    <a:lnTo>
                      <a:pt x="17258" y="4554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44" name="object 7"/>
            <p:cNvGrpSpPr/>
            <p:nvPr/>
          </p:nvGrpSpPr>
          <p:grpSpPr>
            <a:xfrm>
              <a:off x="0" y="195527"/>
              <a:ext cx="805415" cy="846111"/>
              <a:chOff x="0" y="0"/>
              <a:chExt cx="805414" cy="846109"/>
            </a:xfrm>
          </p:grpSpPr>
          <p:sp>
            <p:nvSpPr>
              <p:cNvPr id="141" name="Line"/>
              <p:cNvSpPr/>
              <p:nvPr/>
            </p:nvSpPr>
            <p:spPr>
              <a:xfrm>
                <a:off x="0" y="0"/>
                <a:ext cx="798656" cy="846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1"/>
                    </a:moveTo>
                    <a:lnTo>
                      <a:pt x="21391" y="40"/>
                    </a:lnTo>
                    <a:lnTo>
                      <a:pt x="21154" y="0"/>
                    </a:lnTo>
                    <a:lnTo>
                      <a:pt x="20917" y="40"/>
                    </a:lnTo>
                    <a:lnTo>
                      <a:pt x="20708" y="161"/>
                    </a:lnTo>
                    <a:lnTo>
                      <a:pt x="15275" y="4961"/>
                    </a:lnTo>
                    <a:lnTo>
                      <a:pt x="14946" y="4920"/>
                    </a:lnTo>
                    <a:lnTo>
                      <a:pt x="13755" y="5635"/>
                    </a:lnTo>
                    <a:lnTo>
                      <a:pt x="12640" y="7225"/>
                    </a:lnTo>
                    <a:lnTo>
                      <a:pt x="12394" y="7581"/>
                    </a:lnTo>
                    <a:lnTo>
                      <a:pt x="11923" y="5808"/>
                    </a:lnTo>
                    <a:lnTo>
                      <a:pt x="10946" y="4811"/>
                    </a:lnTo>
                    <a:lnTo>
                      <a:pt x="9629" y="4203"/>
                    </a:lnTo>
                    <a:lnTo>
                      <a:pt x="8415" y="3902"/>
                    </a:lnTo>
                    <a:lnTo>
                      <a:pt x="7386" y="3793"/>
                    </a:lnTo>
                    <a:lnTo>
                      <a:pt x="6868" y="3769"/>
                    </a:lnTo>
                    <a:lnTo>
                      <a:pt x="6345" y="3792"/>
                    </a:lnTo>
                    <a:lnTo>
                      <a:pt x="5313" y="3929"/>
                    </a:lnTo>
                    <a:lnTo>
                      <a:pt x="4097" y="4247"/>
                    </a:lnTo>
                    <a:lnTo>
                      <a:pt x="2781" y="4855"/>
                    </a:lnTo>
                    <a:lnTo>
                      <a:pt x="1953" y="5537"/>
                    </a:lnTo>
                    <a:lnTo>
                      <a:pt x="1529" y="6917"/>
                    </a:lnTo>
                    <a:lnTo>
                      <a:pt x="906" y="9240"/>
                    </a:lnTo>
                    <a:lnTo>
                      <a:pt x="283" y="11585"/>
                    </a:lnTo>
                    <a:lnTo>
                      <a:pt x="0" y="12700"/>
                    </a:lnTo>
                    <a:lnTo>
                      <a:pt x="99" y="13134"/>
                    </a:lnTo>
                    <a:lnTo>
                      <a:pt x="369" y="13488"/>
                    </a:lnTo>
                    <a:lnTo>
                      <a:pt x="771" y="13727"/>
                    </a:lnTo>
                    <a:lnTo>
                      <a:pt x="1262" y="13815"/>
                    </a:lnTo>
                    <a:lnTo>
                      <a:pt x="1662" y="13747"/>
                    </a:lnTo>
                    <a:lnTo>
                      <a:pt x="2010" y="13576"/>
                    </a:lnTo>
                    <a:lnTo>
                      <a:pt x="2280" y="13318"/>
                    </a:lnTo>
                    <a:lnTo>
                      <a:pt x="2448" y="12990"/>
                    </a:lnTo>
                    <a:lnTo>
                      <a:pt x="3760" y="8194"/>
                    </a:lnTo>
                    <a:lnTo>
                      <a:pt x="3760" y="21600"/>
                    </a:lnTo>
                  </a:path>
                </a:pathLst>
              </a:custGeom>
              <a:noFill/>
              <a:ln w="17560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2" name="Line"/>
              <p:cNvSpPr/>
              <p:nvPr/>
            </p:nvSpPr>
            <p:spPr>
              <a:xfrm>
                <a:off x="369313" y="6321"/>
                <a:ext cx="436102" cy="624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10789"/>
                    </a:lnTo>
                    <a:lnTo>
                      <a:pt x="847" y="13155"/>
                    </a:lnTo>
                    <a:lnTo>
                      <a:pt x="906" y="13319"/>
                    </a:lnTo>
                    <a:lnTo>
                      <a:pt x="1072" y="13457"/>
                    </a:lnTo>
                    <a:lnTo>
                      <a:pt x="1302" y="13533"/>
                    </a:lnTo>
                    <a:lnTo>
                      <a:pt x="2000" y="13829"/>
                    </a:lnTo>
                    <a:lnTo>
                      <a:pt x="2756" y="14048"/>
                    </a:lnTo>
                    <a:lnTo>
                      <a:pt x="3555" y="14187"/>
                    </a:lnTo>
                    <a:lnTo>
                      <a:pt x="4382" y="14243"/>
                    </a:lnTo>
                    <a:lnTo>
                      <a:pt x="4922" y="14242"/>
                    </a:lnTo>
                    <a:lnTo>
                      <a:pt x="10929" y="8660"/>
                    </a:lnTo>
                    <a:lnTo>
                      <a:pt x="11279" y="7889"/>
                    </a:lnTo>
                    <a:lnTo>
                      <a:pt x="11245" y="7617"/>
                    </a:lnTo>
                    <a:lnTo>
                      <a:pt x="21258" y="1072"/>
                    </a:lnTo>
                    <a:lnTo>
                      <a:pt x="21513" y="822"/>
                    </a:lnTo>
                    <a:lnTo>
                      <a:pt x="21600" y="537"/>
                    </a:lnTo>
                    <a:lnTo>
                      <a:pt x="21517" y="252"/>
                    </a:lnTo>
                    <a:lnTo>
                      <a:pt x="21265" y="0"/>
                    </a:lnTo>
                  </a:path>
                </a:pathLst>
              </a:custGeom>
              <a:noFill/>
              <a:ln w="17560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3" name="Line"/>
              <p:cNvSpPr/>
              <p:nvPr/>
            </p:nvSpPr>
            <p:spPr>
              <a:xfrm>
                <a:off x="230916" y="536339"/>
                <a:ext cx="46652" cy="2238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7388"/>
                    </a:lnTo>
                  </a:path>
                </a:pathLst>
              </a:custGeom>
              <a:noFill/>
              <a:ln w="17560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48" name="object 8"/>
            <p:cNvGrpSpPr/>
            <p:nvPr/>
          </p:nvGrpSpPr>
          <p:grpSpPr>
            <a:xfrm>
              <a:off x="293117" y="-1"/>
              <a:ext cx="886362" cy="596672"/>
              <a:chOff x="0" y="0"/>
              <a:chExt cx="886361" cy="596670"/>
            </a:xfrm>
          </p:grpSpPr>
          <p:sp>
            <p:nvSpPr>
              <p:cNvPr id="145" name="Shape"/>
              <p:cNvSpPr/>
              <p:nvPr/>
            </p:nvSpPr>
            <p:spPr>
              <a:xfrm>
                <a:off x="0" y="0"/>
                <a:ext cx="886362" cy="145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84" y="0"/>
                    </a:moveTo>
                    <a:lnTo>
                      <a:pt x="1516" y="0"/>
                    </a:lnTo>
                    <a:lnTo>
                      <a:pt x="444" y="2531"/>
                    </a:lnTo>
                    <a:lnTo>
                      <a:pt x="0" y="8640"/>
                    </a:lnTo>
                    <a:lnTo>
                      <a:pt x="0" y="16416"/>
                    </a:lnTo>
                    <a:lnTo>
                      <a:pt x="423" y="17255"/>
                    </a:lnTo>
                    <a:lnTo>
                      <a:pt x="821" y="18411"/>
                    </a:lnTo>
                    <a:lnTo>
                      <a:pt x="1187" y="19866"/>
                    </a:lnTo>
                    <a:lnTo>
                      <a:pt x="1516" y="21600"/>
                    </a:lnTo>
                    <a:lnTo>
                      <a:pt x="1516" y="8640"/>
                    </a:lnTo>
                    <a:lnTo>
                      <a:pt x="21600" y="8640"/>
                    </a:lnTo>
                    <a:lnTo>
                      <a:pt x="21481" y="5278"/>
                    </a:lnTo>
                    <a:lnTo>
                      <a:pt x="21156" y="2531"/>
                    </a:lnTo>
                    <a:lnTo>
                      <a:pt x="20674" y="679"/>
                    </a:lnTo>
                    <a:lnTo>
                      <a:pt x="20084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6" name="Shape"/>
              <p:cNvSpPr/>
              <p:nvPr/>
            </p:nvSpPr>
            <p:spPr>
              <a:xfrm>
                <a:off x="255489" y="538458"/>
                <a:ext cx="128334" cy="58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6386" y="0"/>
                    </a:lnTo>
                    <a:lnTo>
                      <a:pt x="0" y="21600"/>
                    </a:lnTo>
                    <a:lnTo>
                      <a:pt x="1112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7" name="Shape"/>
              <p:cNvSpPr/>
              <p:nvPr/>
            </p:nvSpPr>
            <p:spPr>
              <a:xfrm>
                <a:off x="824160" y="58210"/>
                <a:ext cx="62202" cy="68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3214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52" name="object 9"/>
            <p:cNvGrpSpPr/>
            <p:nvPr/>
          </p:nvGrpSpPr>
          <p:grpSpPr>
            <a:xfrm>
              <a:off x="293117" y="-1"/>
              <a:ext cx="886362" cy="596672"/>
              <a:chOff x="0" y="0"/>
              <a:chExt cx="886361" cy="596670"/>
            </a:xfrm>
          </p:grpSpPr>
          <p:sp>
            <p:nvSpPr>
              <p:cNvPr id="149" name="Line"/>
              <p:cNvSpPr/>
              <p:nvPr/>
            </p:nvSpPr>
            <p:spPr>
              <a:xfrm>
                <a:off x="0" y="0"/>
                <a:ext cx="824160" cy="145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30" y="0"/>
                    </a:lnTo>
                    <a:lnTo>
                      <a:pt x="477" y="2531"/>
                    </a:lnTo>
                    <a:lnTo>
                      <a:pt x="0" y="8640"/>
                    </a:lnTo>
                    <a:lnTo>
                      <a:pt x="0" y="16416"/>
                    </a:lnTo>
                    <a:lnTo>
                      <a:pt x="455" y="17255"/>
                    </a:lnTo>
                    <a:lnTo>
                      <a:pt x="883" y="18411"/>
                    </a:lnTo>
                    <a:lnTo>
                      <a:pt x="1276" y="19866"/>
                    </a:lnTo>
                    <a:lnTo>
                      <a:pt x="1630" y="21600"/>
                    </a:lnTo>
                    <a:lnTo>
                      <a:pt x="1630" y="8640"/>
                    </a:lnTo>
                    <a:lnTo>
                      <a:pt x="21600" y="8640"/>
                    </a:lnTo>
                    <a:lnTo>
                      <a:pt x="21600" y="18785"/>
                    </a:lnTo>
                  </a:path>
                </a:pathLst>
              </a:custGeom>
              <a:noFill/>
              <a:ln w="17560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0" name="Line"/>
              <p:cNvSpPr/>
              <p:nvPr/>
            </p:nvSpPr>
            <p:spPr>
              <a:xfrm>
                <a:off x="255488" y="538458"/>
                <a:ext cx="128334" cy="58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6386" y="0"/>
                    </a:lnTo>
                    <a:lnTo>
                      <a:pt x="0" y="21600"/>
                    </a:lnTo>
                    <a:lnTo>
                      <a:pt x="11126" y="21600"/>
                    </a:lnTo>
                  </a:path>
                </a:pathLst>
              </a:custGeom>
              <a:noFill/>
              <a:ln w="17560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1" name="Line"/>
              <p:cNvSpPr/>
              <p:nvPr/>
            </p:nvSpPr>
            <p:spPr>
              <a:xfrm>
                <a:off x="824159" y="0"/>
                <a:ext cx="62202" cy="683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18387"/>
                    </a:lnTo>
                    <a:lnTo>
                      <a:pt x="19903" y="11232"/>
                    </a:lnTo>
                    <a:lnTo>
                      <a:pt x="15274" y="5387"/>
                    </a:lnTo>
                    <a:lnTo>
                      <a:pt x="8408" y="1445"/>
                    </a:lnTo>
                    <a:lnTo>
                      <a:pt x="0" y="0"/>
                    </a:lnTo>
                  </a:path>
                </a:pathLst>
              </a:custGeom>
              <a:noFill/>
              <a:ln w="17560" cap="flat">
                <a:solidFill>
                  <a:srgbClr val="B35B5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154" name="object 10"/>
          <p:cNvSpPr txBox="1"/>
          <p:nvPr/>
        </p:nvSpPr>
        <p:spPr>
          <a:xfrm>
            <a:off x="1582291" y="4503673"/>
            <a:ext cx="3997961" cy="317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2300" b="1" spc="-104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Faculty</a:t>
            </a:r>
            <a:r>
              <a:rPr spc="-25"/>
              <a:t> </a:t>
            </a:r>
            <a:r>
              <a:rPr spc="-60"/>
              <a:t>Coordinator</a:t>
            </a:r>
            <a:r>
              <a:rPr spc="-35"/>
              <a:t> </a:t>
            </a:r>
            <a:r>
              <a:rPr spc="-30"/>
              <a:t>of</a:t>
            </a:r>
            <a:r>
              <a:rPr spc="-20"/>
              <a:t> </a:t>
            </a:r>
            <a:r>
              <a:rPr spc="-30"/>
              <a:t>the</a:t>
            </a:r>
            <a:r>
              <a:rPr spc="-15"/>
              <a:t> </a:t>
            </a:r>
            <a:r>
              <a:rPr spc="-125"/>
              <a:t>Event </a:t>
            </a:r>
          </a:p>
        </p:txBody>
      </p:sp>
      <p:sp>
        <p:nvSpPr>
          <p:cNvPr id="155" name="object 11"/>
          <p:cNvSpPr txBox="1"/>
          <p:nvPr/>
        </p:nvSpPr>
        <p:spPr>
          <a:xfrm>
            <a:off x="1463421" y="5173345"/>
            <a:ext cx="4232910" cy="511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700" b="1" spc="-34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Dr.</a:t>
            </a:r>
            <a:r>
              <a:rPr spc="-10"/>
              <a:t> </a:t>
            </a:r>
            <a:r>
              <a:t>Nishi Priya</a:t>
            </a:r>
            <a:r>
              <a:rPr spc="-55"/>
              <a:t>,</a:t>
            </a:r>
            <a:r>
              <a:rPr spc="-10"/>
              <a:t> </a:t>
            </a:r>
            <a:r>
              <a:rPr spc="-45"/>
              <a:t>Contact</a:t>
            </a:r>
            <a:r>
              <a:rPr spc="-10"/>
              <a:t> </a:t>
            </a:r>
            <a:r>
              <a:rPr spc="20"/>
              <a:t>No.</a:t>
            </a:r>
            <a:r>
              <a:rPr spc="-20"/>
              <a:t> 9036993705</a:t>
            </a:r>
            <a:endParaRPr spc="-10"/>
          </a:p>
          <a:p>
            <a:pPr indent="12700">
              <a:spcBef>
                <a:spcPts val="100"/>
              </a:spcBef>
              <a:defRPr sz="1700" b="1" spc="-34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pc="-10"/>
              <a:t>Dr.Ranjeeta Tripathi, Contact No.8303377733</a:t>
            </a:r>
          </a:p>
        </p:txBody>
      </p:sp>
      <p:grpSp>
        <p:nvGrpSpPr>
          <p:cNvPr id="165" name="object 12"/>
          <p:cNvGrpSpPr/>
          <p:nvPr/>
        </p:nvGrpSpPr>
        <p:grpSpPr>
          <a:xfrm>
            <a:off x="8068164" y="3155777"/>
            <a:ext cx="714260" cy="959140"/>
            <a:chOff x="0" y="0"/>
            <a:chExt cx="714259" cy="959138"/>
          </a:xfrm>
        </p:grpSpPr>
        <p:grpSp>
          <p:nvGrpSpPr>
            <p:cNvPr id="161" name="object 13"/>
            <p:cNvGrpSpPr/>
            <p:nvPr/>
          </p:nvGrpSpPr>
          <p:grpSpPr>
            <a:xfrm>
              <a:off x="-1" y="0"/>
              <a:ext cx="714261" cy="950357"/>
              <a:chOff x="0" y="0"/>
              <a:chExt cx="714259" cy="950356"/>
            </a:xfrm>
          </p:grpSpPr>
          <p:sp>
            <p:nvSpPr>
              <p:cNvPr id="156" name="Shape"/>
              <p:cNvSpPr/>
              <p:nvPr/>
            </p:nvSpPr>
            <p:spPr>
              <a:xfrm>
                <a:off x="228847" y="472431"/>
                <a:ext cx="323088" cy="195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61" y="0"/>
                    </a:moveTo>
                    <a:lnTo>
                      <a:pt x="0" y="0"/>
                    </a:lnTo>
                    <a:lnTo>
                      <a:pt x="11488" y="7235"/>
                    </a:lnTo>
                    <a:lnTo>
                      <a:pt x="11220" y="11476"/>
                    </a:lnTo>
                    <a:lnTo>
                      <a:pt x="11532" y="15663"/>
                    </a:lnTo>
                    <a:lnTo>
                      <a:pt x="12404" y="19656"/>
                    </a:lnTo>
                    <a:lnTo>
                      <a:pt x="13155" y="21600"/>
                    </a:lnTo>
                    <a:lnTo>
                      <a:pt x="21600" y="8545"/>
                    </a:lnTo>
                    <a:lnTo>
                      <a:pt x="20933" y="7014"/>
                    </a:lnTo>
                    <a:lnTo>
                      <a:pt x="20647" y="4824"/>
                    </a:lnTo>
                    <a:lnTo>
                      <a:pt x="20933" y="2633"/>
                    </a:lnTo>
                    <a:lnTo>
                      <a:pt x="21513" y="1302"/>
                    </a:lnTo>
                    <a:lnTo>
                      <a:pt x="12974" y="1302"/>
                    </a:lnTo>
                    <a:lnTo>
                      <a:pt x="10961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7" name="Shape"/>
              <p:cNvSpPr/>
              <p:nvPr/>
            </p:nvSpPr>
            <p:spPr>
              <a:xfrm>
                <a:off x="0" y="276851"/>
                <a:ext cx="392807" cy="240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28" y="0"/>
                    </a:moveTo>
                    <a:lnTo>
                      <a:pt x="5493" y="64"/>
                    </a:lnTo>
                    <a:lnTo>
                      <a:pt x="2981" y="1727"/>
                    </a:lnTo>
                    <a:lnTo>
                      <a:pt x="1061" y="4709"/>
                    </a:lnTo>
                    <a:lnTo>
                      <a:pt x="0" y="8727"/>
                    </a:lnTo>
                    <a:lnTo>
                      <a:pt x="42" y="13061"/>
                    </a:lnTo>
                    <a:lnTo>
                      <a:pt x="1130" y="16900"/>
                    </a:lnTo>
                    <a:lnTo>
                      <a:pt x="3081" y="19835"/>
                    </a:lnTo>
                    <a:lnTo>
                      <a:pt x="5710" y="21456"/>
                    </a:lnTo>
                    <a:lnTo>
                      <a:pt x="7643" y="21600"/>
                    </a:lnTo>
                    <a:lnTo>
                      <a:pt x="9499" y="20962"/>
                    </a:lnTo>
                    <a:lnTo>
                      <a:pt x="11178" y="19598"/>
                    </a:lnTo>
                    <a:lnTo>
                      <a:pt x="12584" y="17565"/>
                    </a:lnTo>
                    <a:lnTo>
                      <a:pt x="21600" y="17565"/>
                    </a:lnTo>
                    <a:lnTo>
                      <a:pt x="14038" y="12729"/>
                    </a:lnTo>
                    <a:lnTo>
                      <a:pt x="13996" y="8396"/>
                    </a:lnTo>
                    <a:lnTo>
                      <a:pt x="12908" y="4557"/>
                    </a:lnTo>
                    <a:lnTo>
                      <a:pt x="10957" y="1622"/>
                    </a:lnTo>
                    <a:lnTo>
                      <a:pt x="8328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8" name="Shape"/>
              <p:cNvSpPr/>
              <p:nvPr/>
            </p:nvSpPr>
            <p:spPr>
              <a:xfrm>
                <a:off x="422913" y="0"/>
                <a:ext cx="291347" cy="4842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26" y="0"/>
                    </a:moveTo>
                    <a:lnTo>
                      <a:pt x="10168" y="111"/>
                    </a:lnTo>
                    <a:lnTo>
                      <a:pt x="6874" y="1012"/>
                    </a:lnTo>
                    <a:lnTo>
                      <a:pt x="4530" y="2502"/>
                    </a:lnTo>
                    <a:lnTo>
                      <a:pt x="3349" y="4379"/>
                    </a:lnTo>
                    <a:lnTo>
                      <a:pt x="3544" y="6438"/>
                    </a:lnTo>
                    <a:lnTo>
                      <a:pt x="4476" y="7726"/>
                    </a:lnTo>
                    <a:lnTo>
                      <a:pt x="5953" y="8812"/>
                    </a:lnTo>
                    <a:lnTo>
                      <a:pt x="7881" y="9643"/>
                    </a:lnTo>
                    <a:lnTo>
                      <a:pt x="10168" y="10168"/>
                    </a:lnTo>
                    <a:lnTo>
                      <a:pt x="10168" y="17646"/>
                    </a:lnTo>
                    <a:lnTo>
                      <a:pt x="7081" y="18132"/>
                    </a:lnTo>
                    <a:lnTo>
                      <a:pt x="4292" y="18977"/>
                    </a:lnTo>
                    <a:lnTo>
                      <a:pt x="1900" y="20146"/>
                    </a:lnTo>
                    <a:lnTo>
                      <a:pt x="0" y="21600"/>
                    </a:lnTo>
                    <a:lnTo>
                      <a:pt x="9469" y="21600"/>
                    </a:lnTo>
                    <a:lnTo>
                      <a:pt x="9690" y="21415"/>
                    </a:lnTo>
                    <a:lnTo>
                      <a:pt x="10973" y="20928"/>
                    </a:lnTo>
                    <a:lnTo>
                      <a:pt x="12543" y="20750"/>
                    </a:lnTo>
                    <a:lnTo>
                      <a:pt x="16272" y="20750"/>
                    </a:lnTo>
                    <a:lnTo>
                      <a:pt x="19847" y="18737"/>
                    </a:lnTo>
                    <a:lnTo>
                      <a:pt x="17893" y="18142"/>
                    </a:lnTo>
                    <a:lnTo>
                      <a:pt x="14780" y="17653"/>
                    </a:lnTo>
                    <a:lnTo>
                      <a:pt x="14780" y="10168"/>
                    </a:lnTo>
                    <a:lnTo>
                      <a:pt x="18075" y="9268"/>
                    </a:lnTo>
                    <a:lnTo>
                      <a:pt x="20419" y="7777"/>
                    </a:lnTo>
                    <a:lnTo>
                      <a:pt x="21600" y="5901"/>
                    </a:lnTo>
                    <a:lnTo>
                      <a:pt x="21404" y="3841"/>
                    </a:lnTo>
                    <a:lnTo>
                      <a:pt x="19805" y="1986"/>
                    </a:lnTo>
                    <a:lnTo>
                      <a:pt x="17158" y="665"/>
                    </a:lnTo>
                    <a:lnTo>
                      <a:pt x="13826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9" name="Shape"/>
              <p:cNvSpPr/>
              <p:nvPr/>
            </p:nvSpPr>
            <p:spPr>
              <a:xfrm>
                <a:off x="115188" y="794815"/>
                <a:ext cx="165803" cy="155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53" y="0"/>
                    </a:moveTo>
                    <a:lnTo>
                      <a:pt x="12051" y="359"/>
                    </a:lnTo>
                    <a:lnTo>
                      <a:pt x="6436" y="3011"/>
                    </a:lnTo>
                    <a:lnTo>
                      <a:pt x="2122" y="7776"/>
                    </a:lnTo>
                    <a:lnTo>
                      <a:pt x="0" y="13837"/>
                    </a:lnTo>
                    <a:lnTo>
                      <a:pt x="360" y="20025"/>
                    </a:lnTo>
                    <a:lnTo>
                      <a:pt x="1107" y="21600"/>
                    </a:lnTo>
                    <a:lnTo>
                      <a:pt x="21600" y="1166"/>
                    </a:lnTo>
                    <a:lnTo>
                      <a:pt x="18253" y="0"/>
                    </a:lnTo>
                    <a:close/>
                  </a:path>
                </a:pathLst>
              </a:custGeom>
              <a:solidFill>
                <a:srgbClr val="B35B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60" name="Shape"/>
              <p:cNvSpPr/>
              <p:nvPr/>
            </p:nvSpPr>
            <p:spPr>
              <a:xfrm>
                <a:off x="592099" y="465154"/>
                <a:ext cx="50296" cy="13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099" y="6474"/>
                    </a:lnTo>
                    <a:lnTo>
                      <a:pt x="1546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62" name="object 14"/>
            <p:cNvSpPr/>
            <p:nvPr/>
          </p:nvSpPr>
          <p:spPr>
            <a:xfrm>
              <a:off x="0" y="0"/>
              <a:ext cx="714260" cy="667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5" y="13584"/>
                  </a:moveTo>
                  <a:lnTo>
                    <a:pt x="20088" y="13152"/>
                  </a:lnTo>
                  <a:lnTo>
                    <a:pt x="18818" y="12798"/>
                  </a:lnTo>
                  <a:lnTo>
                    <a:pt x="18818" y="7371"/>
                  </a:lnTo>
                  <a:lnTo>
                    <a:pt x="20162" y="6719"/>
                  </a:lnTo>
                  <a:lnTo>
                    <a:pt x="21118" y="5638"/>
                  </a:lnTo>
                  <a:lnTo>
                    <a:pt x="21600" y="4278"/>
                  </a:lnTo>
                  <a:lnTo>
                    <a:pt x="21520" y="2785"/>
                  </a:lnTo>
                  <a:lnTo>
                    <a:pt x="20868" y="1440"/>
                  </a:lnTo>
                  <a:lnTo>
                    <a:pt x="19788" y="482"/>
                  </a:lnTo>
                  <a:lnTo>
                    <a:pt x="18429" y="0"/>
                  </a:lnTo>
                  <a:lnTo>
                    <a:pt x="16937" y="81"/>
                  </a:lnTo>
                  <a:lnTo>
                    <a:pt x="15593" y="733"/>
                  </a:lnTo>
                  <a:lnTo>
                    <a:pt x="14637" y="1814"/>
                  </a:lnTo>
                  <a:lnTo>
                    <a:pt x="14155" y="3174"/>
                  </a:lnTo>
                  <a:lnTo>
                    <a:pt x="14235" y="4667"/>
                  </a:lnTo>
                  <a:lnTo>
                    <a:pt x="14615" y="5601"/>
                  </a:lnTo>
                  <a:lnTo>
                    <a:pt x="15217" y="6388"/>
                  </a:lnTo>
                  <a:lnTo>
                    <a:pt x="16004" y="6991"/>
                  </a:lnTo>
                  <a:lnTo>
                    <a:pt x="16937" y="7371"/>
                  </a:lnTo>
                  <a:lnTo>
                    <a:pt x="16937" y="12793"/>
                  </a:lnTo>
                  <a:lnTo>
                    <a:pt x="15678" y="13145"/>
                  </a:lnTo>
                  <a:lnTo>
                    <a:pt x="14540" y="13758"/>
                  </a:lnTo>
                  <a:lnTo>
                    <a:pt x="13564" y="14605"/>
                  </a:lnTo>
                  <a:lnTo>
                    <a:pt x="12789" y="15659"/>
                  </a:lnTo>
                  <a:lnTo>
                    <a:pt x="7720" y="13536"/>
                  </a:lnTo>
                  <a:lnTo>
                    <a:pt x="7697" y="11976"/>
                  </a:lnTo>
                  <a:lnTo>
                    <a:pt x="7099" y="10594"/>
                  </a:lnTo>
                  <a:lnTo>
                    <a:pt x="6026" y="9537"/>
                  </a:lnTo>
                  <a:lnTo>
                    <a:pt x="4580" y="8953"/>
                  </a:lnTo>
                  <a:lnTo>
                    <a:pt x="3021" y="8976"/>
                  </a:lnTo>
                  <a:lnTo>
                    <a:pt x="1640" y="9575"/>
                  </a:lnTo>
                  <a:lnTo>
                    <a:pt x="584" y="10648"/>
                  </a:lnTo>
                  <a:lnTo>
                    <a:pt x="0" y="12096"/>
                  </a:lnTo>
                  <a:lnTo>
                    <a:pt x="23" y="13656"/>
                  </a:lnTo>
                  <a:lnTo>
                    <a:pt x="621" y="15038"/>
                  </a:lnTo>
                  <a:lnTo>
                    <a:pt x="1694" y="16095"/>
                  </a:lnTo>
                  <a:lnTo>
                    <a:pt x="3140" y="16679"/>
                  </a:lnTo>
                  <a:lnTo>
                    <a:pt x="4203" y="16731"/>
                  </a:lnTo>
                  <a:lnTo>
                    <a:pt x="5224" y="16501"/>
                  </a:lnTo>
                  <a:lnTo>
                    <a:pt x="6148" y="16010"/>
                  </a:lnTo>
                  <a:lnTo>
                    <a:pt x="6921" y="15278"/>
                  </a:lnTo>
                  <a:lnTo>
                    <a:pt x="12117" y="17396"/>
                  </a:lnTo>
                  <a:lnTo>
                    <a:pt x="11996" y="18637"/>
                  </a:lnTo>
                  <a:lnTo>
                    <a:pt x="12137" y="19862"/>
                  </a:lnTo>
                  <a:lnTo>
                    <a:pt x="12532" y="21031"/>
                  </a:lnTo>
                  <a:lnTo>
                    <a:pt x="12871" y="21600"/>
                  </a:lnTo>
                </a:path>
              </a:pathLst>
            </a:custGeom>
            <a:noFill/>
            <a:ln w="17560" cap="flat">
              <a:solidFill>
                <a:srgbClr val="B35B5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163" name="object 15" descr="object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408" y="786036"/>
              <a:ext cx="183365" cy="1731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object 16" descr="object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758" y="456240"/>
              <a:ext cx="107923" cy="1024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6" name="object 17"/>
          <p:cNvSpPr txBox="1"/>
          <p:nvPr/>
        </p:nvSpPr>
        <p:spPr>
          <a:xfrm>
            <a:off x="6481698" y="4503673"/>
            <a:ext cx="4342131" cy="334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2300" b="1" spc="-45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Student</a:t>
            </a:r>
            <a:r>
              <a:rPr spc="-30"/>
              <a:t> </a:t>
            </a:r>
            <a:r>
              <a:rPr spc="-65"/>
              <a:t>Coordinators</a:t>
            </a:r>
            <a:r>
              <a:rPr spc="-50"/>
              <a:t> </a:t>
            </a:r>
            <a:r>
              <a:rPr spc="-30"/>
              <a:t>of</a:t>
            </a:r>
            <a:r>
              <a:rPr spc="-10"/>
              <a:t> </a:t>
            </a:r>
            <a:r>
              <a:rPr spc="-25"/>
              <a:t>the</a:t>
            </a:r>
            <a:r>
              <a:rPr spc="-20"/>
              <a:t> </a:t>
            </a:r>
            <a:r>
              <a:rPr spc="-90"/>
              <a:t>Event</a:t>
            </a:r>
            <a:r>
              <a:rPr spc="0"/>
              <a:t> </a:t>
            </a:r>
            <a:r>
              <a:rPr spc="-130">
                <a:latin typeface="Arial"/>
                <a:ea typeface="Arial"/>
                <a:cs typeface="Arial"/>
                <a:sym typeface="Arial"/>
              </a:rPr>
              <a:t>–</a:t>
            </a:r>
          </a:p>
        </p:txBody>
      </p:sp>
      <p:sp>
        <p:nvSpPr>
          <p:cNvPr id="167" name="object 18"/>
          <p:cNvSpPr txBox="1"/>
          <p:nvPr/>
        </p:nvSpPr>
        <p:spPr>
          <a:xfrm>
            <a:off x="6518275" y="5173345"/>
            <a:ext cx="4267200" cy="1095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100"/>
              </a:spcBef>
              <a:defRPr sz="1700" b="1" spc="-6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Ms.</a:t>
            </a:r>
            <a:r>
              <a:rPr spc="-5"/>
              <a:t> </a:t>
            </a:r>
            <a:r>
              <a:rPr spc="-80"/>
              <a:t>Sejal</a:t>
            </a:r>
            <a:r>
              <a:rPr spc="-20"/>
              <a:t> </a:t>
            </a:r>
            <a:r>
              <a:rPr spc="-34"/>
              <a:t>Singh,</a:t>
            </a:r>
            <a:r>
              <a:rPr spc="-10"/>
              <a:t> </a:t>
            </a:r>
            <a:r>
              <a:rPr spc="-25"/>
              <a:t>BHM </a:t>
            </a:r>
            <a:r>
              <a:rPr spc="-69"/>
              <a:t>-4th</a:t>
            </a:r>
            <a:r>
              <a:rPr spc="-10"/>
              <a:t> </a:t>
            </a:r>
            <a:r>
              <a:rPr spc="-25"/>
              <a:t>Sem., </a:t>
            </a:r>
            <a:r>
              <a:rPr spc="-40"/>
              <a:t>Contact</a:t>
            </a:r>
            <a:r>
              <a:rPr spc="-15"/>
              <a:t> </a:t>
            </a:r>
            <a:r>
              <a:rPr spc="20"/>
              <a:t>No.</a:t>
            </a:r>
          </a:p>
          <a:p>
            <a:pPr indent="1905" algn="ctr">
              <a:defRPr sz="1700" b="1" spc="-65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+</a:t>
            </a:r>
            <a:r>
              <a:rPr spc="-155"/>
              <a:t>9</a:t>
            </a:r>
            <a:r>
              <a:rPr spc="0"/>
              <a:t>1</a:t>
            </a:r>
            <a:r>
              <a:rPr spc="-10"/>
              <a:t> </a:t>
            </a:r>
            <a:r>
              <a:rPr spc="0"/>
              <a:t>958</a:t>
            </a:r>
            <a:r>
              <a:rPr spc="-85"/>
              <a:t>0</a:t>
            </a:r>
            <a:r>
              <a:rPr spc="0"/>
              <a:t>1</a:t>
            </a:r>
            <a:r>
              <a:rPr spc="-10"/>
              <a:t> </a:t>
            </a:r>
            <a:r>
              <a:rPr spc="0"/>
              <a:t>55606</a:t>
            </a:r>
          </a:p>
          <a:p>
            <a:pPr algn="ctr">
              <a:spcBef>
                <a:spcPts val="700"/>
              </a:spcBef>
              <a:defRPr sz="1700" b="1" spc="-6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Ms.</a:t>
            </a:r>
            <a:r>
              <a:rPr spc="-15"/>
              <a:t> </a:t>
            </a:r>
            <a:r>
              <a:rPr spc="-55"/>
              <a:t>Prachi</a:t>
            </a:r>
            <a:r>
              <a:rPr spc="-15"/>
              <a:t> </a:t>
            </a:r>
            <a:r>
              <a:rPr spc="-40"/>
              <a:t>Gupta,</a:t>
            </a:r>
            <a:r>
              <a:rPr spc="-20"/>
              <a:t> </a:t>
            </a:r>
            <a:r>
              <a:rPr spc="-75"/>
              <a:t>BHM-</a:t>
            </a:r>
            <a:r>
              <a:rPr spc="0"/>
              <a:t> </a:t>
            </a:r>
            <a:r>
              <a:rPr spc="-10"/>
              <a:t>6th</a:t>
            </a:r>
            <a:r>
              <a:rPr spc="-30"/>
              <a:t> </a:t>
            </a:r>
            <a:r>
              <a:rPr spc="-25"/>
              <a:t>Sem.,</a:t>
            </a:r>
            <a:r>
              <a:rPr spc="-20"/>
              <a:t> </a:t>
            </a:r>
            <a:r>
              <a:rPr spc="-40"/>
              <a:t>Contact</a:t>
            </a:r>
            <a:r>
              <a:rPr spc="-15"/>
              <a:t> </a:t>
            </a:r>
            <a:r>
              <a:rPr spc="20"/>
              <a:t>No.</a:t>
            </a:r>
          </a:p>
          <a:p>
            <a:pPr algn="ctr">
              <a:defRPr sz="1700" b="1" spc="-75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+91</a:t>
            </a:r>
            <a:r>
              <a:rPr spc="-30"/>
              <a:t> </a:t>
            </a:r>
            <a:r>
              <a:rPr spc="-50"/>
              <a:t>91700</a:t>
            </a:r>
            <a:r>
              <a:rPr spc="-30"/>
              <a:t> </a:t>
            </a:r>
            <a:r>
              <a:rPr spc="0"/>
              <a:t>55008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Helvetica</vt:lpstr>
      <vt:lpstr>Helvetica Neue</vt:lpstr>
      <vt:lpstr>Symbol</vt:lpstr>
      <vt:lpstr>Times New Roman</vt:lpstr>
      <vt:lpstr>Office Theme</vt:lpstr>
      <vt:lpstr>INDIAN  ETHNIC  RESTAURANT</vt:lpstr>
      <vt:lpstr>DESCRIPTION OF EVENT</vt:lpstr>
      <vt:lpstr>Rules and Regulation</vt:lpstr>
      <vt:lpstr>PowerPoint Presentation</vt:lpstr>
      <vt:lpstr>Napkin/Serviette Folding</vt:lpstr>
      <vt:lpstr>IMPORTANT INFORMATION FOR PARTICIPANTS</vt:lpstr>
      <vt:lpstr>PowerPoint Presentation</vt:lpstr>
      <vt:lpstr>DETAILS OF PRIZES  AND CERTIFICATES</vt:lpstr>
      <vt:lpstr>FACULTY &amp; STUDENT COORDINATORS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 ETHNIC  RESTAURANT</dc:title>
  <cp:lastModifiedBy>BHAVYA SAIGAL</cp:lastModifiedBy>
  <cp:revision>1</cp:revision>
  <dcterms:modified xsi:type="dcterms:W3CDTF">2024-02-20T18:42:33Z</dcterms:modified>
</cp:coreProperties>
</file>